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heme/theme3.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heme/theme4.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slideLayouts/slideLayout2.xml" ContentType="application/vnd.openxmlformats-officedocument.presentationml.slideLayout+xml"/>
  <Override PartName="/ppt/theme/theme5.xml" ContentType="application/vnd.openxmlformats-officedocument.theme+xml"/>
  <Override PartName="/ppt/slideLayouts/slideLayout3.xml" ContentType="application/vnd.openxmlformats-officedocument.presentationml.slideLayout+xml"/>
  <Override PartName="/ppt/theme/theme6.xml" ContentType="application/vnd.openxmlformats-officedocument.theme+xml"/>
  <Override PartName="/ppt/slideLayouts/slideLayout4.xml" ContentType="application/vnd.openxmlformats-officedocument.presentationml.slideLayout+xml"/>
  <Override PartName="/ppt/theme/theme7.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5.xml" ContentType="application/vnd.openxmlformats-officedocument.presentationml.slideLayout+xml"/>
  <Override PartName="/ppt/theme/theme8.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heme/theme9.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slideLayouts/slideLayout6.xml" ContentType="application/vnd.openxmlformats-officedocument.presentationml.slideLayout+xml"/>
  <Override PartName="/ppt/theme/theme10.xml" ContentType="application/vnd.openxmlformats-officedocument.theme+xml"/>
  <Override PartName="/ppt/slideLayouts/slideLayout7.xml" ContentType="application/vnd.openxmlformats-officedocument.presentationml.slideLayout+xml"/>
  <Override PartName="/ppt/theme/theme11.xml" ContentType="application/vnd.openxmlformats-officedocument.theme+xml"/>
  <Override PartName="/ppt/slideLayouts/slideLayout8.xml" ContentType="application/vnd.openxmlformats-officedocument.presentationml.slideLayout+xml"/>
  <Override PartName="/ppt/theme/theme12.xml" ContentType="application/vnd.openxmlformats-officedocument.theme+xml"/>
  <Override PartName="/ppt/slideLayouts/slideLayout9.xml" ContentType="application/vnd.openxmlformats-officedocument.presentationml.slideLayout+xml"/>
  <Override PartName="/ppt/theme/theme13.xml" ContentType="application/vnd.openxmlformats-officedocument.theme+xml"/>
  <Override PartName="/ppt/slideLayouts/slideLayout10.xml" ContentType="application/vnd.openxmlformats-officedocument.presentationml.slideLayout+xml"/>
  <Override PartName="/ppt/theme/theme1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2.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68" r:id="rId3"/>
    <p:sldMasterId id="2147483670" r:id="rId4"/>
    <p:sldMasterId id="2147483672" r:id="rId5"/>
    <p:sldMasterId id="2147483674" r:id="rId6"/>
    <p:sldMasterId id="2147483688" r:id="rId7"/>
    <p:sldMasterId id="2147483690" r:id="rId8"/>
    <p:sldMasterId id="2147483691" r:id="rId9"/>
    <p:sldMasterId id="2147483693" r:id="rId10"/>
    <p:sldMasterId id="2147483697" r:id="rId11"/>
    <p:sldMasterId id="2147483699" r:id="rId12"/>
    <p:sldMasterId id="2147483701" r:id="rId13"/>
    <p:sldMasterId id="2147483711" r:id="rId14"/>
    <p:sldMasterId id="2147483713" r:id="rId15"/>
  </p:sldMasterIdLst>
  <p:notesMasterIdLst>
    <p:notesMasterId r:id="rId48"/>
  </p:notesMasterIdLst>
  <p:sldIdLst>
    <p:sldId id="258" r:id="rId16"/>
    <p:sldId id="287" r:id="rId17"/>
    <p:sldId id="268" r:id="rId18"/>
    <p:sldId id="269" r:id="rId19"/>
    <p:sldId id="270" r:id="rId20"/>
    <p:sldId id="328" r:id="rId21"/>
    <p:sldId id="271" r:id="rId22"/>
    <p:sldId id="272" r:id="rId23"/>
    <p:sldId id="273" r:id="rId24"/>
    <p:sldId id="274" r:id="rId25"/>
    <p:sldId id="275" r:id="rId26"/>
    <p:sldId id="313" r:id="rId27"/>
    <p:sldId id="314" r:id="rId28"/>
    <p:sldId id="315" r:id="rId29"/>
    <p:sldId id="321" r:id="rId30"/>
    <p:sldId id="322" r:id="rId31"/>
    <p:sldId id="323" r:id="rId32"/>
    <p:sldId id="324" r:id="rId33"/>
    <p:sldId id="325" r:id="rId34"/>
    <p:sldId id="326" r:id="rId35"/>
    <p:sldId id="327" r:id="rId36"/>
    <p:sldId id="307" r:id="rId37"/>
    <p:sldId id="316" r:id="rId38"/>
    <p:sldId id="317" r:id="rId39"/>
    <p:sldId id="292" r:id="rId40"/>
    <p:sldId id="318" r:id="rId41"/>
    <p:sldId id="294" r:id="rId42"/>
    <p:sldId id="319" r:id="rId43"/>
    <p:sldId id="320" r:id="rId44"/>
    <p:sldId id="308" r:id="rId45"/>
    <p:sldId id="310" r:id="rId46"/>
    <p:sldId id="31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E32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74" y="-72"/>
      </p:cViewPr>
      <p:guideLst>
        <p:guide orient="horz" pos="2160"/>
        <p:guide pos="2880"/>
      </p:guideLst>
    </p:cSldViewPr>
  </p:slideViewPr>
  <p:notesTextViewPr>
    <p:cViewPr>
      <p:scale>
        <a:sx n="1" d="1"/>
        <a:sy n="1" d="1"/>
      </p:scale>
      <p:origin x="0" y="0"/>
    </p:cViewPr>
  </p:notesTextViewPr>
  <p:sorterViewPr>
    <p:cViewPr>
      <p:scale>
        <a:sx n="100" d="100"/>
        <a:sy n="100" d="100"/>
      </p:scale>
      <p:origin x="0" y="38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3" Type="http://schemas.openxmlformats.org/officeDocument/2006/relationships/slideMaster" Target="slideMasters/slideMaster3.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xml"/><Relationship Id="rId20" Type="http://schemas.openxmlformats.org/officeDocument/2006/relationships/slide" Target="slides/slide5.xml"/><Relationship Id="rId29" Type="http://schemas.openxmlformats.org/officeDocument/2006/relationships/slide" Target="slides/slide14.xml"/><Relationship Id="rId41"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C4E071-5671-404C-BBDA-8E048D8BB455}" type="datetimeFigureOut">
              <a:rPr lang="en-US" smtClean="0"/>
              <a:t>11/28/2011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C586EF-8EB7-4921-9E25-49F9712D85F4}" type="slidenum">
              <a:rPr lang="en-US" smtClean="0"/>
              <a:t>‹#›</a:t>
            </a:fld>
            <a:endParaRPr lang="en-US"/>
          </a:p>
        </p:txBody>
      </p:sp>
    </p:spTree>
    <p:extLst>
      <p:ext uri="{BB962C8B-B14F-4D97-AF65-F5344CB8AC3E}">
        <p14:creationId xmlns:p14="http://schemas.microsoft.com/office/powerpoint/2010/main" val="3375175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3EEF89-32A1-4E75-ABDC-3D3659701D8D}" type="slidenum">
              <a:rPr lang="en-US" smtClean="0">
                <a:solidFill>
                  <a:prstClr val="black"/>
                </a:solidFill>
              </a:rPr>
              <a:pPr/>
              <a:t>7</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3EEF89-32A1-4E75-ABDC-3D3659701D8D}"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3EEF89-32A1-4E75-ABDC-3D3659701D8D}" type="slidenum">
              <a:rPr lang="en-US" smtClean="0">
                <a:solidFill>
                  <a:prstClr val="black"/>
                </a:solidFill>
              </a:rPr>
              <a:pPr/>
              <a:t>9</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3EEF89-32A1-4E75-ABDC-3D3659701D8D}" type="slidenum">
              <a:rPr lang="en-US" smtClean="0">
                <a:solidFill>
                  <a:prstClr val="black"/>
                </a:solidFill>
              </a:rPr>
              <a:pPr/>
              <a:t>10</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33EEF89-32A1-4E75-ABDC-3D3659701D8D}" type="slidenum">
              <a:rPr lang="en-US" smtClean="0">
                <a:solidFill>
                  <a:prstClr val="black"/>
                </a:solidFill>
              </a:rPr>
              <a:pPr/>
              <a:t>11</a:t>
            </a:fld>
            <a:endParaRPr 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C586EF-8EB7-4921-9E25-49F9712D85F4}" type="slidenum">
              <a:rPr lang="en-US" smtClean="0"/>
              <a:t>30</a:t>
            </a:fld>
            <a:endParaRPr lang="en-US"/>
          </a:p>
        </p:txBody>
      </p:sp>
    </p:spTree>
    <p:extLst>
      <p:ext uri="{BB962C8B-B14F-4D97-AF65-F5344CB8AC3E}">
        <p14:creationId xmlns:p14="http://schemas.microsoft.com/office/powerpoint/2010/main" val="34584573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pPr lvl="0"/>
            <a:r>
              <a:rPr lang="en-US" noProof="0" smtClean="0"/>
              <a:t>Click to edit Master title style</a:t>
            </a:r>
          </a:p>
        </p:txBody>
      </p:sp>
      <p:sp>
        <p:nvSpPr>
          <p:cNvPr id="22531"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pPr lvl="0"/>
            <a:r>
              <a:rPr lang="en-US" noProof="0" smtClean="0"/>
              <a:t>Click to edit Master subtitle style</a:t>
            </a:r>
          </a:p>
        </p:txBody>
      </p:sp>
      <p:sp>
        <p:nvSpPr>
          <p:cNvPr id="22532" name="Rectangle 4"/>
          <p:cNvSpPr>
            <a:spLocks noGrp="1" noChangeArrowheads="1"/>
          </p:cNvSpPr>
          <p:nvPr>
            <p:ph type="dt" sz="half" idx="2"/>
          </p:nvPr>
        </p:nvSpPr>
        <p:spPr/>
        <p:txBody>
          <a:bodyPr/>
          <a:lstStyle>
            <a:lvl1pPr>
              <a:defRPr/>
            </a:lvl1pPr>
          </a:lstStyle>
          <a:p>
            <a:endParaRPr lang="en-US">
              <a:solidFill>
                <a:srgbClr val="FFFFFF"/>
              </a:solidFill>
            </a:endParaRPr>
          </a:p>
        </p:txBody>
      </p:sp>
      <p:sp>
        <p:nvSpPr>
          <p:cNvPr id="22533" name="Rectangle 5"/>
          <p:cNvSpPr>
            <a:spLocks noGrp="1" noChangeArrowheads="1"/>
          </p:cNvSpPr>
          <p:nvPr>
            <p:ph type="ftr" sz="quarter" idx="3"/>
          </p:nvPr>
        </p:nvSpPr>
        <p:spPr/>
        <p:txBody>
          <a:bodyPr/>
          <a:lstStyle>
            <a:lvl1pPr>
              <a:defRPr/>
            </a:lvl1pPr>
          </a:lstStyle>
          <a:p>
            <a:endParaRPr lang="en-US">
              <a:solidFill>
                <a:srgbClr val="FFFFFF"/>
              </a:solidFill>
            </a:endParaRPr>
          </a:p>
        </p:txBody>
      </p:sp>
      <p:sp>
        <p:nvSpPr>
          <p:cNvPr id="22534" name="Rectangle 6"/>
          <p:cNvSpPr>
            <a:spLocks noGrp="1" noChangeArrowheads="1"/>
          </p:cNvSpPr>
          <p:nvPr>
            <p:ph type="sldNum" sz="quarter" idx="4"/>
          </p:nvPr>
        </p:nvSpPr>
        <p:spPr/>
        <p:txBody>
          <a:bodyPr/>
          <a:lstStyle>
            <a:lvl1pPr>
              <a:defRPr/>
            </a:lvl1pPr>
          </a:lstStyle>
          <a:p>
            <a:fld id="{49970BDC-3BE6-4EF5-BD33-43C9F8A06CAC}" type="slidenum">
              <a:rPr lang="en-US">
                <a:solidFill>
                  <a:srgbClr val="FFFFFF"/>
                </a:solidFill>
              </a:rPr>
              <a:pPr/>
              <a:t>‹#›</a:t>
            </a:fld>
            <a:endParaRPr lang="en-US">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s-E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3367389-DC6B-4859-9357-0FD04C50ED08}" type="slidenum">
              <a:rPr lang="es-ES">
                <a:solidFill>
                  <a:srgbClr val="000000"/>
                </a:solidFill>
              </a:rPr>
              <a:pPr>
                <a:defRPr/>
              </a:pPr>
              <a:t>‹#›</a:t>
            </a:fld>
            <a:endParaRPr lang="es-ES">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B8D578-1558-4FE9-A0B0-642A68E31C9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7D3E79-91BE-482B-AA05-7C4A6083AB47}"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7B8D578-1558-4FE9-A0B0-642A68E31C9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7D3E79-91BE-482B-AA05-7C4A6083AB47}"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pPr lvl="0"/>
            <a:r>
              <a:rPr lang="en-US" noProof="0" smtClean="0"/>
              <a:t>Click to edit Master title style</a:t>
            </a:r>
          </a:p>
        </p:txBody>
      </p:sp>
      <p:sp>
        <p:nvSpPr>
          <p:cNvPr id="21507"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pPr lvl="0"/>
            <a:r>
              <a:rPr lang="en-US" noProof="0" smtClean="0"/>
              <a:t>Click to edit Master subtitle style</a:t>
            </a:r>
          </a:p>
        </p:txBody>
      </p:sp>
      <p:sp>
        <p:nvSpPr>
          <p:cNvPr id="21508" name="Rectangle 4"/>
          <p:cNvSpPr>
            <a:spLocks noGrp="1" noChangeArrowheads="1"/>
          </p:cNvSpPr>
          <p:nvPr>
            <p:ph type="dt" sz="half" idx="2"/>
          </p:nvPr>
        </p:nvSpPr>
        <p:spPr/>
        <p:txBody>
          <a:bodyPr/>
          <a:lstStyle>
            <a:lvl1pPr>
              <a:defRPr/>
            </a:lvl1pPr>
          </a:lstStyle>
          <a:p>
            <a:endParaRPr lang="en-US">
              <a:solidFill>
                <a:srgbClr val="000000"/>
              </a:solidFill>
            </a:endParaRPr>
          </a:p>
        </p:txBody>
      </p:sp>
      <p:sp>
        <p:nvSpPr>
          <p:cNvPr id="21509" name="Rectangle 5"/>
          <p:cNvSpPr>
            <a:spLocks noGrp="1" noChangeArrowheads="1"/>
          </p:cNvSpPr>
          <p:nvPr>
            <p:ph type="ftr" sz="quarter" idx="3"/>
          </p:nvPr>
        </p:nvSpPr>
        <p:spPr/>
        <p:txBody>
          <a:bodyPr/>
          <a:lstStyle>
            <a:lvl1pPr>
              <a:defRPr/>
            </a:lvl1pPr>
          </a:lstStyle>
          <a:p>
            <a:endParaRPr lang="en-US">
              <a:solidFill>
                <a:srgbClr val="000000"/>
              </a:solidFill>
            </a:endParaRPr>
          </a:p>
        </p:txBody>
      </p:sp>
      <p:sp>
        <p:nvSpPr>
          <p:cNvPr id="21510" name="Rectangle 6"/>
          <p:cNvSpPr>
            <a:spLocks noGrp="1" noChangeArrowheads="1"/>
          </p:cNvSpPr>
          <p:nvPr>
            <p:ph type="sldNum" sz="quarter" idx="4"/>
          </p:nvPr>
        </p:nvSpPr>
        <p:spPr/>
        <p:txBody>
          <a:bodyPr/>
          <a:lstStyle>
            <a:lvl1pPr>
              <a:defRPr/>
            </a:lvl1pPr>
          </a:lstStyle>
          <a:p>
            <a:fld id="{C6D84142-B772-4436-AB68-3B83A79E9B2B}"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ags" Target="../tags/tag2.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6.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7.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8.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9.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14.xml"/><Relationship Id="rId1" Type="http://schemas.openxmlformats.org/officeDocument/2006/relationships/slideLayout" Target="../slideLayouts/slideLayout1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9.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15.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heme" Target="../theme/theme2.xml"/><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heme" Target="../theme/theme3.xml"/><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heme" Target="../theme/theme4.xml"/><Relationship Id="rId4" Type="http://schemas.openxmlformats.org/officeDocument/2006/relationships/image" Target="../media/image4.jpeg"/></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2.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xml"/></Relationships>
</file>

<file path=ppt/slideMasters/_rels/slideMaster7.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heme" Target="../theme/theme7.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tags" Target="../tags/tag12.xml"/></Relationships>
</file>

<file path=ppt/slideMasters/_rels/slideMaster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heme" Target="../theme/theme8.xm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tags" Target="../tags/tag16.xml"/></Relationships>
</file>

<file path=ppt/slideMasters/_rels/slideMaster9.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heme" Target="../theme/theme9.xml"/><Relationship Id="rId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3"/>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4"/>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FFFFFF"/>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FFFFFF"/>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4188A564-F304-42E6-834B-09AA7A1D1509}" type="slidenum">
              <a:rPr lang="en-US">
                <a:solidFill>
                  <a:srgbClr val="FFFFFF"/>
                </a:solidFill>
              </a:rPr>
              <a:pPr fontAlgn="base">
                <a:spcBef>
                  <a:spcPct val="0"/>
                </a:spcBef>
                <a:spcAft>
                  <a:spcPct val="0"/>
                </a:spcAft>
              </a:pPr>
              <a:t>‹#›</a:t>
            </a:fld>
            <a:endParaRPr lang="en-US">
              <a:solidFill>
                <a:srgbClr val="FFFFFF"/>
              </a:solidFill>
            </a:endParaRPr>
          </a:p>
        </p:txBody>
      </p:sp>
    </p:spTree>
  </p:cSld>
  <p:clrMap bg1="dk2" tx1="lt1" bg2="dk1" tx2="lt2" accent1="accent1" accent2="accent2" accent3="accent3" accent4="accent4" accent5="accent5" accent6="accent6" hlink="hlink" folHlink="folHlink"/>
  <p:sldLayoutIdLst>
    <p:sldLayoutId id="2147483661" r:id="rId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 bg1="dk1" tx1="lt1" bg2="dk2" tx2="lt2" accent1="accent1" accent2="accent2" accent3="accent3" accent4="accent4" accent5="accent5" accent6="accent6" hlink="hlink" folHlink="folHlink"/>
  <p:sldLayoutIdLst>
    <p:sldLayoutId id="214748369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0"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401F4-0DBF-43F4-86CD-FD1102A3BEF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77F8CB-B632-4081-A34F-19B0A1CE815B}"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defRPr/>
            </a:pPr>
            <a:endParaRPr lang="es-E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defRPr/>
            </a:pPr>
            <a:endParaRPr lang="es-E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0E3ACB70-4017-4187-AF2B-924218E54A84}" type="slidenum">
              <a:rPr lang="es-ES">
                <a:solidFill>
                  <a:srgbClr val="000000"/>
                </a:solidFill>
              </a:rPr>
              <a:pPr fontAlgn="base">
                <a:spcBef>
                  <a:spcPct val="0"/>
                </a:spcBef>
                <a:spcAft>
                  <a:spcPct val="0"/>
                </a:spcAft>
                <a:defRPr/>
              </a:pPr>
              <a:t>‹#›</a:t>
            </a:fld>
            <a:endParaRPr lang="es-ES">
              <a:solidFill>
                <a:srgbClr val="000000"/>
              </a:solidFill>
            </a:endParaRPr>
          </a:p>
        </p:txBody>
      </p:sp>
    </p:spTree>
  </p:cSld>
  <p:clrMap bg1="lt1" tx1="dk1" bg2="lt2" tx2="dk2" accent1="accent1" accent2="accent2" accent3="accent3" accent4="accent4" accent5="accent5" accent6="accent6" hlink="hlink" folHlink="folHlink"/>
  <p:sldLayoutIdLst>
    <p:sldLayoutId id="2147483712" r:id="rId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pPr fontAlgn="base">
              <a:spcBef>
                <a:spcPct val="0"/>
              </a:spcBef>
              <a:spcAft>
                <a:spcPct val="0"/>
              </a:spcAft>
            </a:pPr>
            <a:endParaRPr lang="en-US">
              <a:solidFill>
                <a:srgbClr val="FFFFFF"/>
              </a:solidFill>
            </a:endParaRPr>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pPr fontAlgn="base">
              <a:spcBef>
                <a:spcPct val="0"/>
              </a:spcBef>
              <a:spcAft>
                <a:spcPct val="0"/>
              </a:spcAft>
            </a:pPr>
            <a:endParaRPr lang="en-US">
              <a:solidFill>
                <a:srgbClr val="FFFFFF"/>
              </a:solidFill>
            </a:endParaRPr>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pPr fontAlgn="base">
              <a:spcBef>
                <a:spcPct val="0"/>
              </a:spcBef>
              <a:spcAft>
                <a:spcPct val="0"/>
              </a:spcAft>
            </a:pPr>
            <a:fld id="{4188A564-F304-42E6-834B-09AA7A1D1509}" type="slidenum">
              <a:rPr lang="en-US" smtClean="0">
                <a:solidFill>
                  <a:srgbClr val="FFFFFF"/>
                </a:solidFill>
              </a:rPr>
              <a:pPr fontAlgn="base">
                <a:spcBef>
                  <a:spcPct val="0"/>
                </a:spcBef>
                <a:spcAft>
                  <a:spcPct val="0"/>
                </a:spcAft>
              </a:pPr>
              <a:t>‹#›</a:t>
            </a:fld>
            <a:endParaRPr lang="en-US">
              <a:solidFill>
                <a:srgbClr val="FFFFFF"/>
              </a:solidFill>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2"/>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3"/>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FFFFFF"/>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FFFFFF"/>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BCE5FE8E-54C6-45BE-B875-C61622E92077}" type="slidenum">
              <a:rPr lang="en-US">
                <a:solidFill>
                  <a:srgbClr val="FFFFFF"/>
                </a:solidFill>
              </a:rPr>
              <a:pPr fontAlgn="base">
                <a:spcBef>
                  <a:spcPct val="0"/>
                </a:spcBef>
                <a:spcAft>
                  <a:spcPct val="0"/>
                </a:spcAft>
              </a:pPr>
              <a:t>‹#›</a:t>
            </a:fld>
            <a:endParaRPr lang="en-US">
              <a:solidFill>
                <a:srgbClr val="FFFFFF"/>
              </a:solidFill>
            </a:endParaRPr>
          </a:p>
        </p:txBody>
      </p:sp>
    </p:spTree>
  </p:cSld>
  <p:clrMap bg1="dk2" tx1="lt1" bg2="dk1" tx2="lt2" accent1="accent1" accent2="accent2" accent3="accent3" accent4="accent4" accent5="accent5" accent6="accent6" hlink="hlink" folHlink="folHlink"/>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2"/>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3"/>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1C311C4-5413-4F76-AF1B-87C6897395F4}"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2"/>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3"/>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1C311C4-5413-4F76-AF1B-87C6897395F4}"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8D578-1558-4FE9-A0B0-642A68E31C9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D3E79-91BE-482B-AA05-7C4A6083AB47}"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8D578-1558-4FE9-A0B0-642A68E31C97}" type="datetimeFigureOut">
              <a:rPr lang="en-US" smtClean="0">
                <a:solidFill>
                  <a:prstClr val="black">
                    <a:tint val="75000"/>
                  </a:prstClr>
                </a:solidFill>
              </a:rPr>
              <a:pPr/>
              <a:t>11/28/2011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7D3E79-91BE-482B-AA05-7C4A6083AB47}" type="slidenum">
              <a:rPr lang="en-US" smtClean="0">
                <a:solidFill>
                  <a:prstClr val="black">
                    <a:tint val="75000"/>
                  </a:prstClr>
                </a:solidFill>
              </a:rPr>
              <a:p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5" r:id="rId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3"/>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4"/>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841665B-FB02-48E6-8A84-DF1671F6B9AB}"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689" r:id="rId1"/>
  </p:sldLayoutIdLs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3"/>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4"/>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841665B-FB02-48E6-8A84-DF1671F6B9AB}"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3725" r:id="rId1"/>
  </p:sldLayoutIdLst>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2"/>
            </p:custDataLst>
          </p:nvPr>
        </p:nvSpPr>
        <p:spPr bwMode="auto">
          <a:xfrm>
            <a:off x="2703513" y="274638"/>
            <a:ext cx="6316662" cy="1143000"/>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3"/>
            </p:custDataLst>
          </p:nvPr>
        </p:nvSpPr>
        <p:spPr bwMode="auto">
          <a:xfrm>
            <a:off x="2693988" y="1600200"/>
            <a:ext cx="6326187" cy="4525963"/>
          </a:xfrm>
          <a:prstGeom prst="rect">
            <a:avLst/>
          </a:prstGeom>
          <a:noFill/>
          <a:ln>
            <a:noFill/>
          </a:ln>
          <a:effectLst/>
          <a:extLst>
            <a:ext uri="{909E8E84-426E-40DD-AFC4-6F175D3DCCD1}">
              <a14:hiddenFill xmlns:a14="http://schemas.microsoft.com/office/drawing/2010/main">
                <a:solidFill>
                  <a:srgbClr val="7AA1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841665B-FB02-48E6-8A84-DF1671F6B9AB}" type="slidenum">
              <a:rPr lang="en-US">
                <a:solidFill>
                  <a:srgbClr val="000000"/>
                </a:solidFill>
              </a:rPr>
              <a:pPr fontAlgn="base">
                <a:spcBef>
                  <a:spcPct val="0"/>
                </a:spcBef>
                <a:spcAft>
                  <a:spcPct val="0"/>
                </a:spcAft>
              </a:pPr>
              <a:t>‹#›</a:t>
            </a:fld>
            <a:endParaRPr lang="en-US">
              <a:solidFill>
                <a:srgbClr val="000000"/>
              </a:solidFill>
            </a:endParaRPr>
          </a:p>
        </p:txBody>
      </p:sp>
    </p:spTree>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charset="0"/>
          <a:cs typeface="Arial" charset="0"/>
        </a:defRPr>
      </a:lvl2pPr>
      <a:lvl3pPr algn="l" rtl="0" eaLnBrk="1" fontAlgn="base" hangingPunct="1">
        <a:spcBef>
          <a:spcPct val="0"/>
        </a:spcBef>
        <a:spcAft>
          <a:spcPct val="0"/>
        </a:spcAft>
        <a:buClr>
          <a:schemeClr val="tx1"/>
        </a:buClr>
        <a:defRPr sz="3200">
          <a:solidFill>
            <a:schemeClr val="tx1"/>
          </a:solidFill>
          <a:latin typeface="Arial" charset="0"/>
          <a:cs typeface="Arial" charset="0"/>
        </a:defRPr>
      </a:lvl3pPr>
      <a:lvl4pPr algn="l" rtl="0" eaLnBrk="1" fontAlgn="base" hangingPunct="1">
        <a:spcBef>
          <a:spcPct val="0"/>
        </a:spcBef>
        <a:spcAft>
          <a:spcPct val="0"/>
        </a:spcAft>
        <a:buClr>
          <a:schemeClr val="tx1"/>
        </a:buClr>
        <a:defRPr sz="3200">
          <a:solidFill>
            <a:schemeClr val="tx1"/>
          </a:solidFill>
          <a:latin typeface="Arial" charset="0"/>
          <a:cs typeface="Arial" charset="0"/>
        </a:defRPr>
      </a:lvl4pPr>
      <a:lvl5pPr algn="l" rtl="0" eaLnBrk="1" fontAlgn="base" hangingPunct="1">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cs typeface="+mn-cs"/>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cs typeface="+mn-cs"/>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themeOverride" Target="../theme/themeOverride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81000" y="609600"/>
            <a:ext cx="8305800" cy="4267199"/>
          </a:xfrm>
        </p:spPr>
        <p:txBody>
          <a:bodyPr/>
          <a:lstStyle/>
          <a:p>
            <a:pPr algn="ctr"/>
            <a:r>
              <a:rPr lang="en-US" sz="8800" dirty="0" smtClean="0">
                <a:latin typeface="Algerian" pitchFamily="82" charset="0"/>
              </a:rPr>
              <a:t>LHS </a:t>
            </a:r>
            <a:r>
              <a:rPr lang="en-US" sz="7200" dirty="0" smtClean="0">
                <a:latin typeface="Algerian" pitchFamily="82" charset="0"/>
              </a:rPr>
              <a:t>ANNOUNCEMENTS</a:t>
            </a:r>
            <a:r>
              <a:rPr lang="en-US" sz="8800" dirty="0" smtClean="0">
                <a:latin typeface="Algerian" pitchFamily="82" charset="0"/>
              </a:rPr>
              <a:t> 2011 - 2012</a:t>
            </a:r>
            <a:endParaRPr lang="en-US" sz="8800" dirty="0">
              <a:latin typeface="Algerian" pitchFamily="82" charset="0"/>
            </a:endParaRPr>
          </a:p>
        </p:txBody>
      </p:sp>
    </p:spTree>
  </p:cSld>
  <p:clrMapOvr>
    <a:masterClrMapping/>
  </p:clrMapOvr>
  <mc:AlternateContent xmlns:mc="http://schemas.openxmlformats.org/markup-compatibility/2006" xmlns:p14="http://schemas.microsoft.com/office/powerpoint/2010/main">
    <mc:Choice Requires="p14">
      <p:transition spd="slow" p14:dur="3400" advClick="0" advTm="2000">
        <p14:reveal/>
      </p:transition>
    </mc:Choice>
    <mc:Fallback xmlns="">
      <p:transition spd="slow" advClick="0" advTm="2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Documents and Settings\Ann\Local Settings\Temporary Internet Files\Content.IE5\JYNJYVS8\MPj04395190000[1].jpg"/>
          <p:cNvPicPr>
            <a:picLocks noChangeAspect="1" noChangeArrowheads="1"/>
          </p:cNvPicPr>
          <p:nvPr/>
        </p:nvPicPr>
        <p:blipFill>
          <a:blip r:embed="rId3"/>
          <a:srcRect l="11369" r="39834"/>
          <a:stretch>
            <a:fillRect/>
          </a:stretch>
        </p:blipFill>
        <p:spPr bwMode="auto">
          <a:xfrm>
            <a:off x="0" y="0"/>
            <a:ext cx="3733800" cy="6858000"/>
          </a:xfrm>
          <a:prstGeom prst="rect">
            <a:avLst/>
          </a:prstGeom>
          <a:noFill/>
        </p:spPr>
      </p:pic>
      <p:pic>
        <p:nvPicPr>
          <p:cNvPr id="5" name="Picture 9" descr="C:\Documents and Settings\Ann\Local Settings\Temporary Internet Files\Content.IE5\JYNJYVS8\MPj04395190000[1].jpg"/>
          <p:cNvPicPr>
            <a:picLocks noChangeAspect="1" noChangeArrowheads="1"/>
          </p:cNvPicPr>
          <p:nvPr/>
        </p:nvPicPr>
        <p:blipFill>
          <a:blip r:embed="rId3"/>
          <a:srcRect l="58824"/>
          <a:stretch>
            <a:fillRect/>
          </a:stretch>
        </p:blipFill>
        <p:spPr bwMode="auto">
          <a:xfrm>
            <a:off x="3733800" y="0"/>
            <a:ext cx="5410200" cy="6858000"/>
          </a:xfrm>
          <a:prstGeom prst="rect">
            <a:avLst/>
          </a:prstGeom>
          <a:noFill/>
        </p:spPr>
      </p:pic>
      <p:sp>
        <p:nvSpPr>
          <p:cNvPr id="11" name="Title 10"/>
          <p:cNvSpPr>
            <a:spLocks noGrp="1"/>
          </p:cNvSpPr>
          <p:nvPr>
            <p:ph type="title"/>
          </p:nvPr>
        </p:nvSpPr>
        <p:spPr>
          <a:xfrm>
            <a:off x="2743200" y="274638"/>
            <a:ext cx="5943600" cy="1143000"/>
          </a:xfrm>
        </p:spPr>
        <p:txBody>
          <a:bodyPr>
            <a:normAutofit fontScale="90000"/>
          </a:bodyPr>
          <a:lstStyle/>
          <a:p>
            <a:r>
              <a:rPr lang="en-US" sz="6000" b="1" dirty="0"/>
              <a:t>Sophomore</a:t>
            </a:r>
            <a:r>
              <a:rPr lang="en-US" b="1" dirty="0"/>
              <a:t> Class Officers 2011-2012</a:t>
            </a:r>
            <a:endParaRPr lang="en-US" dirty="0"/>
          </a:p>
        </p:txBody>
      </p:sp>
      <p:sp>
        <p:nvSpPr>
          <p:cNvPr id="12" name="Content Placeholder 11"/>
          <p:cNvSpPr>
            <a:spLocks noGrp="1"/>
          </p:cNvSpPr>
          <p:nvPr>
            <p:ph idx="1"/>
          </p:nvPr>
        </p:nvSpPr>
        <p:spPr>
          <a:xfrm>
            <a:off x="2743200" y="1600200"/>
            <a:ext cx="6172200" cy="4525963"/>
          </a:xfrm>
        </p:spPr>
        <p:txBody>
          <a:bodyPr/>
          <a:lstStyle/>
          <a:p>
            <a:pPr marL="0" indent="0" algn="r">
              <a:buNone/>
            </a:pPr>
            <a:r>
              <a:rPr lang="en-US" sz="3600" b="1" dirty="0" smtClean="0"/>
              <a:t>President:  Megan </a:t>
            </a:r>
            <a:r>
              <a:rPr lang="en-US" sz="3600" b="1" dirty="0" err="1"/>
              <a:t>Beisser</a:t>
            </a:r>
            <a:endParaRPr lang="en-US" sz="3600" b="1" dirty="0"/>
          </a:p>
          <a:p>
            <a:pPr marL="0" indent="0" algn="r">
              <a:buNone/>
            </a:pPr>
            <a:r>
              <a:rPr lang="en-US" sz="3600" b="1" dirty="0"/>
              <a:t>Vice </a:t>
            </a:r>
            <a:r>
              <a:rPr lang="en-US" sz="3600" b="1" dirty="0" err="1" smtClean="0"/>
              <a:t>Pres</a:t>
            </a:r>
            <a:r>
              <a:rPr lang="en-US" sz="3600" b="1" dirty="0" smtClean="0"/>
              <a:t>:  </a:t>
            </a:r>
            <a:r>
              <a:rPr lang="en-US" sz="3600" b="1" dirty="0" err="1" smtClean="0"/>
              <a:t>Katlyn</a:t>
            </a:r>
            <a:r>
              <a:rPr lang="en-US" sz="3600" b="1" dirty="0" smtClean="0"/>
              <a:t> </a:t>
            </a:r>
            <a:r>
              <a:rPr lang="en-US" sz="3600" b="1" dirty="0"/>
              <a:t>Thomas </a:t>
            </a:r>
          </a:p>
          <a:p>
            <a:pPr marL="0" indent="0" algn="r">
              <a:buNone/>
            </a:pPr>
            <a:r>
              <a:rPr lang="en-US" sz="3600" b="1" dirty="0" smtClean="0"/>
              <a:t>Secretary:  Kennedy </a:t>
            </a:r>
            <a:r>
              <a:rPr lang="en-US" sz="3600" b="1" dirty="0"/>
              <a:t>Flynn</a:t>
            </a:r>
          </a:p>
          <a:p>
            <a:pPr marL="0" indent="0" algn="r">
              <a:buNone/>
            </a:pPr>
            <a:r>
              <a:rPr lang="en-US" sz="3600" b="1" dirty="0" smtClean="0"/>
              <a:t>Treasurer:  Mariel </a:t>
            </a:r>
            <a:r>
              <a:rPr lang="en-US" sz="3600" b="1" dirty="0"/>
              <a:t>Messier</a:t>
            </a:r>
          </a:p>
          <a:p>
            <a:pPr marL="0" indent="0" algn="r">
              <a:buNone/>
            </a:pPr>
            <a:r>
              <a:rPr lang="en-US" sz="3600" b="1" dirty="0" smtClean="0"/>
              <a:t>Reporter:  Logan </a:t>
            </a:r>
            <a:r>
              <a:rPr lang="en-US" sz="3600" b="1" dirty="0"/>
              <a:t>Davenport</a:t>
            </a:r>
          </a:p>
          <a:p>
            <a:pPr marL="0" indent="0" algn="r">
              <a:buNone/>
            </a:pPr>
            <a:r>
              <a:rPr lang="en-US" sz="3600" b="1" dirty="0"/>
              <a:t>Sophomore Class Head </a:t>
            </a:r>
            <a:r>
              <a:rPr lang="en-US" sz="3600" b="1" dirty="0" smtClean="0"/>
              <a:t>Sponsor:  Mr. </a:t>
            </a:r>
            <a:r>
              <a:rPr lang="en-US" sz="3600" b="1" dirty="0" err="1" smtClean="0"/>
              <a:t>Trosper</a:t>
            </a:r>
            <a:endParaRPr lang="en-US" sz="3600" b="1" dirty="0"/>
          </a:p>
          <a:p>
            <a:pPr marL="0" indent="0">
              <a:buNone/>
            </a:pP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Documents and Settings\Ann\Local Settings\Temporary Internet Files\Content.IE5\JYNJYVS8\MPj04395190000[1].jpg"/>
          <p:cNvPicPr>
            <a:picLocks noChangeAspect="1" noChangeArrowheads="1"/>
          </p:cNvPicPr>
          <p:nvPr/>
        </p:nvPicPr>
        <p:blipFill>
          <a:blip r:embed="rId4"/>
          <a:srcRect l="11369" r="39834"/>
          <a:stretch>
            <a:fillRect/>
          </a:stretch>
        </p:blipFill>
        <p:spPr bwMode="auto">
          <a:xfrm>
            <a:off x="0" y="0"/>
            <a:ext cx="3733800" cy="6858000"/>
          </a:xfrm>
          <a:prstGeom prst="rect">
            <a:avLst/>
          </a:prstGeom>
          <a:noFill/>
        </p:spPr>
      </p:pic>
      <p:pic>
        <p:nvPicPr>
          <p:cNvPr id="5" name="Picture 9" descr="C:\Documents and Settings\Ann\Local Settings\Temporary Internet Files\Content.IE5\JYNJYVS8\MPj04395190000[1].jpg"/>
          <p:cNvPicPr>
            <a:picLocks noChangeAspect="1" noChangeArrowheads="1"/>
          </p:cNvPicPr>
          <p:nvPr/>
        </p:nvPicPr>
        <p:blipFill>
          <a:blip r:embed="rId4"/>
          <a:srcRect l="58824"/>
          <a:stretch>
            <a:fillRect/>
          </a:stretch>
        </p:blipFill>
        <p:spPr bwMode="auto">
          <a:xfrm>
            <a:off x="3733800" y="0"/>
            <a:ext cx="5410200" cy="6858000"/>
          </a:xfrm>
          <a:prstGeom prst="rect">
            <a:avLst/>
          </a:prstGeom>
          <a:noFill/>
        </p:spPr>
      </p:pic>
      <p:sp>
        <p:nvSpPr>
          <p:cNvPr id="11" name="Title 10"/>
          <p:cNvSpPr>
            <a:spLocks noGrp="1"/>
          </p:cNvSpPr>
          <p:nvPr>
            <p:ph type="title"/>
          </p:nvPr>
        </p:nvSpPr>
        <p:spPr>
          <a:xfrm>
            <a:off x="2362200" y="152400"/>
            <a:ext cx="6324600" cy="1143000"/>
          </a:xfrm>
        </p:spPr>
        <p:txBody>
          <a:bodyPr>
            <a:normAutofit fontScale="90000"/>
          </a:bodyPr>
          <a:lstStyle/>
          <a:p>
            <a:r>
              <a:rPr lang="en-US" dirty="0"/>
              <a:t> </a:t>
            </a:r>
            <a:r>
              <a:rPr lang="en-US" sz="6000" b="1" dirty="0" smtClean="0"/>
              <a:t>Freshman</a:t>
            </a:r>
            <a:r>
              <a:rPr lang="en-US" b="1" dirty="0" smtClean="0"/>
              <a:t> </a:t>
            </a:r>
            <a:r>
              <a:rPr lang="en-US" b="1" dirty="0"/>
              <a:t>Class Officers 2011-2012 </a:t>
            </a:r>
            <a:endParaRPr lang="en-US" dirty="0"/>
          </a:p>
        </p:txBody>
      </p:sp>
      <p:sp>
        <p:nvSpPr>
          <p:cNvPr id="12" name="Content Placeholder 11"/>
          <p:cNvSpPr>
            <a:spLocks noGrp="1"/>
          </p:cNvSpPr>
          <p:nvPr>
            <p:ph idx="1"/>
          </p:nvPr>
        </p:nvSpPr>
        <p:spPr>
          <a:xfrm>
            <a:off x="2743200" y="1600200"/>
            <a:ext cx="6172200" cy="4525963"/>
          </a:xfrm>
        </p:spPr>
        <p:txBody>
          <a:bodyPr>
            <a:normAutofit/>
          </a:bodyPr>
          <a:lstStyle/>
          <a:p>
            <a:pPr marL="0" indent="0" algn="r">
              <a:buNone/>
            </a:pPr>
            <a:r>
              <a:rPr lang="en-US" sz="4000" b="1" dirty="0" smtClean="0"/>
              <a:t>President:  </a:t>
            </a:r>
            <a:r>
              <a:rPr lang="en-US" sz="4000" b="1" dirty="0" err="1" smtClean="0"/>
              <a:t>Kaylee</a:t>
            </a:r>
            <a:r>
              <a:rPr lang="en-US" sz="4000" b="1" dirty="0" smtClean="0"/>
              <a:t> </a:t>
            </a:r>
            <a:r>
              <a:rPr lang="en-US" sz="4000" b="1" dirty="0" err="1"/>
              <a:t>Kimberlin</a:t>
            </a:r>
            <a:endParaRPr lang="en-US" sz="4000" b="1" dirty="0"/>
          </a:p>
          <a:p>
            <a:pPr marL="0" indent="0" algn="r">
              <a:buNone/>
            </a:pPr>
            <a:r>
              <a:rPr lang="en-US" sz="4000" b="1" dirty="0"/>
              <a:t>Vice </a:t>
            </a:r>
            <a:r>
              <a:rPr lang="en-US" sz="4000" b="1" dirty="0" err="1" smtClean="0"/>
              <a:t>Pres</a:t>
            </a:r>
            <a:r>
              <a:rPr lang="en-US" sz="4000" b="1" dirty="0" smtClean="0"/>
              <a:t>:  Molly </a:t>
            </a:r>
            <a:r>
              <a:rPr lang="en-US" sz="4000" b="1" dirty="0"/>
              <a:t>Robertson</a:t>
            </a:r>
          </a:p>
          <a:p>
            <a:pPr marL="0" indent="0" algn="r">
              <a:buNone/>
            </a:pPr>
            <a:r>
              <a:rPr lang="en-US" sz="4000" b="1" dirty="0" smtClean="0"/>
              <a:t>Secretary:  </a:t>
            </a:r>
            <a:r>
              <a:rPr lang="en-US" sz="4000" b="1" dirty="0" err="1" smtClean="0"/>
              <a:t>Kaylin</a:t>
            </a:r>
            <a:r>
              <a:rPr lang="en-US" sz="4000" b="1" dirty="0" smtClean="0"/>
              <a:t> </a:t>
            </a:r>
            <a:r>
              <a:rPr lang="en-US" sz="4000" b="1" dirty="0"/>
              <a:t>Cox</a:t>
            </a:r>
          </a:p>
          <a:p>
            <a:pPr marL="0" indent="0" algn="r">
              <a:buNone/>
            </a:pPr>
            <a:r>
              <a:rPr lang="en-US" sz="4000" b="1" dirty="0" smtClean="0"/>
              <a:t>Treasurer:  Bobbie </a:t>
            </a:r>
            <a:r>
              <a:rPr lang="en-US" sz="4000" b="1" dirty="0"/>
              <a:t>Daniels</a:t>
            </a:r>
          </a:p>
          <a:p>
            <a:pPr marL="0" indent="0" algn="r">
              <a:buNone/>
            </a:pPr>
            <a:r>
              <a:rPr lang="en-US" sz="4000" b="1" dirty="0"/>
              <a:t>Freshman Class Head </a:t>
            </a:r>
            <a:r>
              <a:rPr lang="en-US" sz="4000" b="1" dirty="0" smtClean="0"/>
              <a:t>Sponsor:  Mrs</a:t>
            </a:r>
            <a:r>
              <a:rPr lang="en-US" sz="4000" b="1" dirty="0"/>
              <a:t>. </a:t>
            </a:r>
            <a:r>
              <a:rPr lang="en-US" sz="4000" b="1" dirty="0" smtClean="0"/>
              <a:t>J. </a:t>
            </a:r>
            <a:r>
              <a:rPr lang="en-US" sz="4000" b="1" dirty="0"/>
              <a:t>Key</a:t>
            </a:r>
          </a:p>
          <a:p>
            <a:endParaRPr lang="en-US" dirty="0">
              <a:solidFill>
                <a:schemeClr val="bg1"/>
              </a:solidFill>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smtClean="0"/>
              <a:t>Monday, November 28</a:t>
            </a:r>
          </a:p>
        </p:txBody>
      </p:sp>
      <p:sp>
        <p:nvSpPr>
          <p:cNvPr id="20483" name="Content Placeholder 2"/>
          <p:cNvSpPr>
            <a:spLocks noGrp="1"/>
          </p:cNvSpPr>
          <p:nvPr>
            <p:ph idx="1"/>
          </p:nvPr>
        </p:nvSpPr>
        <p:spPr>
          <a:xfrm>
            <a:off x="467544" y="1600200"/>
            <a:ext cx="8219256" cy="5141168"/>
          </a:xfrm>
        </p:spPr>
        <p:txBody>
          <a:bodyPr/>
          <a:lstStyle/>
          <a:p>
            <a:r>
              <a:rPr lang="en-US" dirty="0" smtClean="0"/>
              <a:t>Pizza</a:t>
            </a:r>
          </a:p>
          <a:p>
            <a:r>
              <a:rPr lang="en-US" dirty="0" smtClean="0"/>
              <a:t>Cheeseburger</a:t>
            </a:r>
          </a:p>
          <a:p>
            <a:r>
              <a:rPr lang="en-US" dirty="0" smtClean="0"/>
              <a:t>Manager’s Choice--Ravioli</a:t>
            </a:r>
          </a:p>
          <a:p>
            <a:r>
              <a:rPr lang="en-US" dirty="0" smtClean="0"/>
              <a:t>Sandwich Choice</a:t>
            </a:r>
          </a:p>
          <a:p>
            <a:r>
              <a:rPr lang="en-US" dirty="0" smtClean="0"/>
              <a:t>Sides:  French Fries or Baked Potato</a:t>
            </a:r>
          </a:p>
          <a:p>
            <a:pPr>
              <a:buNone/>
            </a:pPr>
            <a:r>
              <a:rPr lang="en-US" dirty="0" smtClean="0"/>
              <a:t>	Mixed Vegetables, </a:t>
            </a:r>
          </a:p>
          <a:p>
            <a:pPr>
              <a:buNone/>
            </a:pPr>
            <a:r>
              <a:rPr lang="en-US" dirty="0" smtClean="0"/>
              <a:t>   Tossed Salad</a:t>
            </a:r>
          </a:p>
          <a:p>
            <a:pPr>
              <a:buNone/>
            </a:pPr>
            <a:r>
              <a:rPr lang="en-US" dirty="0" smtClean="0"/>
              <a:t>	Fruit</a:t>
            </a:r>
          </a:p>
        </p:txBody>
      </p:sp>
    </p:spTree>
    <p:extLst>
      <p:ext uri="{BB962C8B-B14F-4D97-AF65-F5344CB8AC3E}">
        <p14:creationId xmlns:p14="http://schemas.microsoft.com/office/powerpoint/2010/main" val="36142536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Tuesday November 29</a:t>
            </a:r>
            <a:endParaRPr lang="en-US" dirty="0"/>
          </a:p>
        </p:txBody>
      </p:sp>
      <p:sp>
        <p:nvSpPr>
          <p:cNvPr id="3" name="Content Placeholder 2"/>
          <p:cNvSpPr>
            <a:spLocks noGrp="1"/>
          </p:cNvSpPr>
          <p:nvPr>
            <p:ph idx="1"/>
          </p:nvPr>
        </p:nvSpPr>
        <p:spPr>
          <a:xfrm>
            <a:off x="179512" y="1412776"/>
            <a:ext cx="8435280" cy="4997152"/>
          </a:xfrm>
        </p:spPr>
        <p:txBody>
          <a:bodyPr/>
          <a:lstStyle/>
          <a:p>
            <a:pPr marL="914400" lvl="8" indent="-457200">
              <a:buFont typeface="Arial" pitchFamily="34" charset="0"/>
              <a:buChar char="•"/>
            </a:pPr>
            <a:r>
              <a:rPr lang="en-US" sz="3200" dirty="0" smtClean="0"/>
              <a:t>Breaded Mozzarella Sticks with sauce</a:t>
            </a:r>
          </a:p>
          <a:p>
            <a:pPr marL="914400" lvl="8" indent="-457200">
              <a:buFont typeface="Arial" pitchFamily="34" charset="0"/>
              <a:buChar char="•"/>
            </a:pPr>
            <a:r>
              <a:rPr lang="en-US" sz="3200" dirty="0" smtClean="0"/>
              <a:t>Corn Dog Nuggets</a:t>
            </a:r>
          </a:p>
          <a:p>
            <a:pPr marL="914400" lvl="8" indent="-457200">
              <a:buFont typeface="Arial" pitchFamily="34" charset="0"/>
              <a:buChar char="•"/>
            </a:pPr>
            <a:r>
              <a:rPr lang="en-US" sz="3200" dirty="0" smtClean="0"/>
              <a:t>Hot Ham &amp; Cheese Sandwich</a:t>
            </a:r>
          </a:p>
          <a:p>
            <a:pPr marL="914400" lvl="8" indent="-457200">
              <a:buFont typeface="Arial" pitchFamily="34" charset="0"/>
              <a:buChar char="•"/>
            </a:pPr>
            <a:r>
              <a:rPr lang="en-US" sz="3200" dirty="0" smtClean="0"/>
              <a:t>Sandwich Choice</a:t>
            </a:r>
          </a:p>
          <a:p>
            <a:pPr marL="914400" lvl="8" indent="-457200">
              <a:buFont typeface="Arial" pitchFamily="34" charset="0"/>
              <a:buChar char="•"/>
            </a:pPr>
            <a:r>
              <a:rPr lang="en-US" sz="3200" dirty="0" smtClean="0"/>
              <a:t>Sides:  Baked Chips or Potato Choice, Steamed Broccoli, </a:t>
            </a:r>
          </a:p>
          <a:p>
            <a:pPr marL="457200" lvl="8" indent="0">
              <a:buNone/>
            </a:pPr>
            <a:r>
              <a:rPr lang="en-US" sz="3200" dirty="0" smtClean="0"/>
              <a:t>    Tossed Salad, Fruit</a:t>
            </a:r>
            <a:endParaRPr lang="en-US" sz="3200" dirty="0"/>
          </a:p>
        </p:txBody>
      </p:sp>
    </p:spTree>
    <p:extLst>
      <p:ext uri="{BB962C8B-B14F-4D97-AF65-F5344CB8AC3E}">
        <p14:creationId xmlns:p14="http://schemas.microsoft.com/office/powerpoint/2010/main" val="4117031916"/>
      </p:ext>
    </p:extLst>
  </p:cSld>
  <p:clrMapOvr>
    <a:masterClrMapping/>
  </p:clrMapOvr>
  <mc:AlternateContent xmlns:mc="http://schemas.openxmlformats.org/markup-compatibility/2006" xmlns:p14="http://schemas.microsoft.com/office/powerpoint/2010/main">
    <mc:Choice Requires="p14">
      <p:transition spd="slow" p14:dur="1500" advTm="4000">
        <p:split orient="vert"/>
      </p:transition>
    </mc:Choice>
    <mc:Fallback xmlns="">
      <p:transition spd="slow" advTm="4000">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Wednesday November 30</a:t>
            </a:r>
            <a:endParaRPr lang="en-US" dirty="0"/>
          </a:p>
        </p:txBody>
      </p:sp>
      <p:sp>
        <p:nvSpPr>
          <p:cNvPr id="3" name="Content Placeholder 2"/>
          <p:cNvSpPr>
            <a:spLocks noGrp="1"/>
          </p:cNvSpPr>
          <p:nvPr>
            <p:ph idx="1"/>
          </p:nvPr>
        </p:nvSpPr>
        <p:spPr>
          <a:xfrm>
            <a:off x="467544" y="1600200"/>
            <a:ext cx="8219256" cy="5069160"/>
          </a:xfrm>
        </p:spPr>
        <p:txBody>
          <a:bodyPr/>
          <a:lstStyle/>
          <a:p>
            <a:r>
              <a:rPr lang="en-US" dirty="0" smtClean="0"/>
              <a:t>Stuffed Crust Cheese Pizza</a:t>
            </a:r>
          </a:p>
          <a:p>
            <a:r>
              <a:rPr lang="en-US" dirty="0" smtClean="0"/>
              <a:t>Chili &amp; Cheese Nachos</a:t>
            </a:r>
          </a:p>
          <a:p>
            <a:r>
              <a:rPr lang="en-US" dirty="0" smtClean="0"/>
              <a:t>Chicken Patty Sandwich/Spicy Chicken</a:t>
            </a:r>
          </a:p>
          <a:p>
            <a:r>
              <a:rPr lang="en-US" dirty="0" smtClean="0"/>
              <a:t>Sandwich Choice</a:t>
            </a:r>
          </a:p>
          <a:p>
            <a:r>
              <a:rPr lang="en-US" dirty="0" smtClean="0"/>
              <a:t>Sides</a:t>
            </a:r>
            <a:r>
              <a:rPr lang="en-US" smtClean="0"/>
              <a:t>:  Curly </a:t>
            </a:r>
            <a:r>
              <a:rPr lang="en-US" dirty="0" smtClean="0"/>
              <a:t>Fries or Baked Potato</a:t>
            </a:r>
          </a:p>
          <a:p>
            <a:pPr marL="0" indent="0">
              <a:buNone/>
            </a:pPr>
            <a:r>
              <a:rPr lang="en-US" dirty="0"/>
              <a:t> </a:t>
            </a:r>
            <a:r>
              <a:rPr lang="en-US" dirty="0" smtClean="0"/>
              <a:t>   Green Peas,</a:t>
            </a:r>
          </a:p>
          <a:p>
            <a:pPr marL="0" indent="0">
              <a:buNone/>
            </a:pPr>
            <a:r>
              <a:rPr lang="en-US" dirty="0"/>
              <a:t> </a:t>
            </a:r>
            <a:r>
              <a:rPr lang="en-US" dirty="0" smtClean="0"/>
              <a:t>    Tossed Salad,</a:t>
            </a:r>
          </a:p>
          <a:p>
            <a:pPr marL="0" indent="0">
              <a:buNone/>
            </a:pPr>
            <a:r>
              <a:rPr lang="en-US" dirty="0"/>
              <a:t> </a:t>
            </a:r>
            <a:r>
              <a:rPr lang="en-US" dirty="0" smtClean="0"/>
              <a:t>    Fruit</a:t>
            </a:r>
            <a:endParaRPr lang="en-US" dirty="0"/>
          </a:p>
        </p:txBody>
      </p:sp>
    </p:spTree>
    <p:extLst>
      <p:ext uri="{BB962C8B-B14F-4D97-AF65-F5344CB8AC3E}">
        <p14:creationId xmlns:p14="http://schemas.microsoft.com/office/powerpoint/2010/main" val="3159554748"/>
      </p:ext>
    </p:extLst>
  </p:cSld>
  <p:clrMapOvr>
    <a:masterClrMapping/>
  </p:clrMapOvr>
  <p:transition spd="slow" advClick="0" advTm="4000">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s-ES" dirty="0" err="1" smtClean="0">
                <a:solidFill>
                  <a:schemeClr val="tx1"/>
                </a:solidFill>
              </a:rPr>
              <a:t>December</a:t>
            </a:r>
            <a:r>
              <a:rPr lang="es-ES" dirty="0" smtClean="0">
                <a:solidFill>
                  <a:schemeClr val="tx1"/>
                </a:solidFill>
              </a:rPr>
              <a:t> </a:t>
            </a:r>
            <a:r>
              <a:rPr lang="es-ES" dirty="0" smtClean="0">
                <a:solidFill>
                  <a:schemeClr val="tx1"/>
                </a:solidFill>
              </a:rPr>
              <a:t>1, </a:t>
            </a:r>
            <a:r>
              <a:rPr lang="es-ES" dirty="0" err="1" smtClean="0">
                <a:solidFill>
                  <a:schemeClr val="tx1"/>
                </a:solidFill>
              </a:rPr>
              <a:t>Thursday</a:t>
            </a:r>
            <a:endParaRPr lang="es-ES" dirty="0" smtClean="0">
              <a:solidFill>
                <a:schemeClr val="tx1"/>
              </a:solidFill>
            </a:endParaRPr>
          </a:p>
        </p:txBody>
      </p:sp>
      <p:sp>
        <p:nvSpPr>
          <p:cNvPr id="3075" name="Rectangle 3"/>
          <p:cNvSpPr>
            <a:spLocks noGrp="1" noChangeArrowheads="1"/>
          </p:cNvSpPr>
          <p:nvPr>
            <p:ph type="body" idx="1"/>
          </p:nvPr>
        </p:nvSpPr>
        <p:spPr>
          <a:xfrm>
            <a:off x="395536" y="1600200"/>
            <a:ext cx="8291264" cy="4997152"/>
          </a:xfrm>
        </p:spPr>
        <p:txBody>
          <a:bodyPr/>
          <a:lstStyle/>
          <a:p>
            <a:r>
              <a:rPr lang="en-US" b="1" dirty="0" smtClean="0"/>
              <a:t>Chicken Nuggets w/ roll</a:t>
            </a:r>
            <a:endParaRPr lang="en-US" b="1" dirty="0" smtClean="0"/>
          </a:p>
          <a:p>
            <a:r>
              <a:rPr lang="en-US" b="1" dirty="0" smtClean="0"/>
              <a:t>Cheese Lasagna w/ roll</a:t>
            </a:r>
            <a:endParaRPr lang="en-US" b="1" dirty="0" smtClean="0"/>
          </a:p>
          <a:p>
            <a:r>
              <a:rPr lang="en-US" b="1" dirty="0" smtClean="0"/>
              <a:t>Italian Wrap</a:t>
            </a:r>
            <a:endParaRPr lang="en-US" dirty="0" smtClean="0"/>
          </a:p>
          <a:p>
            <a:r>
              <a:rPr lang="en-US" b="1" dirty="0" smtClean="0"/>
              <a:t>Sandwich Choice</a:t>
            </a:r>
            <a:endParaRPr lang="en-US" dirty="0" smtClean="0"/>
          </a:p>
          <a:p>
            <a:r>
              <a:rPr lang="en-US" b="1" dirty="0" smtClean="0"/>
              <a:t>Sides:  	</a:t>
            </a:r>
            <a:r>
              <a:rPr lang="en-US" b="1" dirty="0" smtClean="0"/>
              <a:t>Mashed, Green </a:t>
            </a:r>
            <a:r>
              <a:rPr lang="en-US" b="1" dirty="0" err="1" smtClean="0"/>
              <a:t>Beans,Tossed</a:t>
            </a:r>
            <a:r>
              <a:rPr lang="en-US" b="1" dirty="0" smtClean="0"/>
              <a:t> </a:t>
            </a:r>
            <a:r>
              <a:rPr lang="en-US" b="1" dirty="0" smtClean="0"/>
              <a:t>Salad, Fruit</a:t>
            </a:r>
            <a:endParaRPr lang="en-US" dirty="0" smtClean="0"/>
          </a:p>
          <a:p>
            <a:pPr>
              <a:buFontTx/>
              <a:buNone/>
            </a:pPr>
            <a:r>
              <a:rPr lang="en-US" b="1" dirty="0" smtClean="0"/>
              <a:t> </a:t>
            </a:r>
            <a:endParaRPr lang="en-US" dirty="0" smtClean="0"/>
          </a:p>
          <a:p>
            <a:pPr eaLnBrk="1" hangingPunct="1"/>
            <a:endParaRPr lang="es-ES" dirty="0" smtClean="0"/>
          </a:p>
        </p:txBody>
      </p:sp>
    </p:spTree>
    <p:extLst>
      <p:ext uri="{BB962C8B-B14F-4D97-AF65-F5344CB8AC3E}">
        <p14:creationId xmlns:p14="http://schemas.microsoft.com/office/powerpoint/2010/main" val="4116706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 dirty="0" smtClean="0">
                <a:solidFill>
                  <a:schemeClr val="tx1"/>
                </a:solidFill>
              </a:rPr>
              <a:t>Friday </a:t>
            </a:r>
            <a:r>
              <a:rPr lang="es-ES" dirty="0" err="1" smtClean="0">
                <a:solidFill>
                  <a:schemeClr val="tx1"/>
                </a:solidFill>
              </a:rPr>
              <a:t>December</a:t>
            </a:r>
            <a:r>
              <a:rPr lang="es-ES" dirty="0" smtClean="0">
                <a:solidFill>
                  <a:schemeClr val="tx1"/>
                </a:solidFill>
              </a:rPr>
              <a:t> </a:t>
            </a:r>
            <a:r>
              <a:rPr lang="es-ES" dirty="0" smtClean="0">
                <a:solidFill>
                  <a:schemeClr val="tx1"/>
                </a:solidFill>
              </a:rPr>
              <a:t>2</a:t>
            </a:r>
          </a:p>
        </p:txBody>
      </p:sp>
      <p:sp>
        <p:nvSpPr>
          <p:cNvPr id="4099" name="Rectangle 3"/>
          <p:cNvSpPr>
            <a:spLocks noGrp="1" noChangeArrowheads="1"/>
          </p:cNvSpPr>
          <p:nvPr>
            <p:ph type="body" idx="1"/>
          </p:nvPr>
        </p:nvSpPr>
        <p:spPr>
          <a:xfrm>
            <a:off x="539552" y="1268760"/>
            <a:ext cx="8147248" cy="5472608"/>
          </a:xfrm>
        </p:spPr>
        <p:txBody>
          <a:bodyPr/>
          <a:lstStyle/>
          <a:p>
            <a:r>
              <a:rPr lang="en-US" b="1" dirty="0" smtClean="0"/>
              <a:t>Pizza</a:t>
            </a:r>
          </a:p>
          <a:p>
            <a:r>
              <a:rPr lang="en-US" b="1" dirty="0" smtClean="0"/>
              <a:t>Taco with Fixing</a:t>
            </a:r>
          </a:p>
          <a:p>
            <a:r>
              <a:rPr lang="en-US" b="1" dirty="0" smtClean="0"/>
              <a:t>Fish Treasures with hushpuppies</a:t>
            </a:r>
            <a:endParaRPr lang="en-US" dirty="0" smtClean="0"/>
          </a:p>
          <a:p>
            <a:r>
              <a:rPr lang="en-US" b="1" dirty="0" smtClean="0"/>
              <a:t>Sandwich Choice</a:t>
            </a:r>
            <a:endParaRPr lang="en-US" dirty="0" smtClean="0"/>
          </a:p>
          <a:p>
            <a:r>
              <a:rPr lang="en-US" b="1" dirty="0" smtClean="0"/>
              <a:t>Sides:  	French Fries or </a:t>
            </a:r>
          </a:p>
          <a:p>
            <a:r>
              <a:rPr lang="en-US" b="1" dirty="0" smtClean="0"/>
              <a:t>Baked Potato , </a:t>
            </a:r>
          </a:p>
          <a:p>
            <a:r>
              <a:rPr lang="en-US" b="1" dirty="0" smtClean="0"/>
              <a:t>Baked Beans, Manager’s Choice Vegetable, </a:t>
            </a:r>
            <a:r>
              <a:rPr lang="en-US" b="1" dirty="0" smtClean="0"/>
              <a:t>Fruit</a:t>
            </a:r>
            <a:endParaRPr lang="en-US" dirty="0" smtClean="0"/>
          </a:p>
          <a:p>
            <a:pPr eaLnBrk="1" hangingPunct="1">
              <a:buFontTx/>
              <a:buNone/>
            </a:pPr>
            <a:endParaRPr lang="es-ES" dirty="0" smtClean="0"/>
          </a:p>
          <a:p>
            <a:pPr eaLnBrk="1" hangingPunct="1">
              <a:buFontTx/>
              <a:buNone/>
            </a:pPr>
            <a:endParaRPr lang="es-ES" dirty="0" smtClean="0"/>
          </a:p>
          <a:p>
            <a:pPr eaLnBrk="1" hangingPunct="1">
              <a:buFontTx/>
              <a:buNone/>
            </a:pPr>
            <a:endParaRPr lang="es-ES" dirty="0" smtClean="0"/>
          </a:p>
          <a:p>
            <a:pPr eaLnBrk="1" hangingPunct="1">
              <a:buFontTx/>
              <a:buNone/>
            </a:pPr>
            <a:endParaRPr lang="es-ES" dirty="0" smtClean="0"/>
          </a:p>
        </p:txBody>
      </p:sp>
    </p:spTree>
    <p:extLst>
      <p:ext uri="{BB962C8B-B14F-4D97-AF65-F5344CB8AC3E}">
        <p14:creationId xmlns:p14="http://schemas.microsoft.com/office/powerpoint/2010/main" val="3534201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UY" dirty="0" smtClean="0">
                <a:solidFill>
                  <a:schemeClr val="tx1"/>
                </a:solidFill>
              </a:rPr>
              <a:t>Monday</a:t>
            </a:r>
            <a:r>
              <a:rPr lang="es-UY" dirty="0" smtClean="0">
                <a:solidFill>
                  <a:schemeClr val="tx1"/>
                </a:solidFill>
              </a:rPr>
              <a:t>, </a:t>
            </a:r>
            <a:r>
              <a:rPr lang="es-UY" dirty="0" err="1" smtClean="0">
                <a:solidFill>
                  <a:schemeClr val="tx1"/>
                </a:solidFill>
              </a:rPr>
              <a:t>December</a:t>
            </a:r>
            <a:r>
              <a:rPr lang="es-UY" dirty="0" smtClean="0">
                <a:solidFill>
                  <a:schemeClr val="tx1"/>
                </a:solidFill>
              </a:rPr>
              <a:t> 5</a:t>
            </a:r>
            <a:endParaRPr lang="es-ES" dirty="0" smtClean="0">
              <a:solidFill>
                <a:schemeClr val="tx1"/>
              </a:solidFill>
            </a:endParaRPr>
          </a:p>
        </p:txBody>
      </p:sp>
      <p:sp>
        <p:nvSpPr>
          <p:cNvPr id="5123" name="Rectangle 3"/>
          <p:cNvSpPr>
            <a:spLocks noGrp="1" noChangeArrowheads="1"/>
          </p:cNvSpPr>
          <p:nvPr>
            <p:ph type="body" idx="1"/>
          </p:nvPr>
        </p:nvSpPr>
        <p:spPr>
          <a:xfrm>
            <a:off x="457200" y="1341438"/>
            <a:ext cx="8229600" cy="4784725"/>
          </a:xfrm>
        </p:spPr>
        <p:txBody>
          <a:bodyPr/>
          <a:lstStyle/>
          <a:p>
            <a:r>
              <a:rPr lang="en-US" b="1" dirty="0" smtClean="0"/>
              <a:t>Pizza</a:t>
            </a:r>
          </a:p>
          <a:p>
            <a:r>
              <a:rPr lang="en-US" b="1" dirty="0" smtClean="0"/>
              <a:t>Chicken Tenders/biscuit</a:t>
            </a:r>
          </a:p>
          <a:p>
            <a:r>
              <a:rPr lang="en-US" b="1" dirty="0" smtClean="0"/>
              <a:t>Cheeseburger</a:t>
            </a:r>
            <a:endParaRPr lang="en-US" dirty="0" smtClean="0"/>
          </a:p>
          <a:p>
            <a:r>
              <a:rPr lang="en-US" b="1" dirty="0" smtClean="0"/>
              <a:t>Sandwich Choice</a:t>
            </a:r>
            <a:endParaRPr lang="en-US" dirty="0" smtClean="0"/>
          </a:p>
          <a:p>
            <a:r>
              <a:rPr lang="en-US" b="1" dirty="0" smtClean="0"/>
              <a:t>Sides:</a:t>
            </a:r>
            <a:endParaRPr lang="en-US" dirty="0" smtClean="0"/>
          </a:p>
          <a:p>
            <a:r>
              <a:rPr lang="en-US" b="1" dirty="0" smtClean="0"/>
              <a:t>French Fries or Baked Potato, Steamed Capri Vegetables,</a:t>
            </a:r>
          </a:p>
          <a:p>
            <a:pPr marL="0" indent="0">
              <a:buNone/>
            </a:pPr>
            <a:r>
              <a:rPr lang="en-US" b="1" dirty="0"/>
              <a:t> </a:t>
            </a:r>
            <a:r>
              <a:rPr lang="en-US" b="1" dirty="0" smtClean="0"/>
              <a:t> </a:t>
            </a:r>
            <a:r>
              <a:rPr lang="en-US" b="1" dirty="0" smtClean="0"/>
              <a:t> </a:t>
            </a:r>
            <a:r>
              <a:rPr lang="en-US" b="1" dirty="0" smtClean="0"/>
              <a:t>Tossed Salad, Fruit</a:t>
            </a:r>
            <a:endParaRPr lang="es-ES" dirty="0" smtClean="0"/>
          </a:p>
        </p:txBody>
      </p:sp>
    </p:spTree>
    <p:extLst>
      <p:ext uri="{BB962C8B-B14F-4D97-AF65-F5344CB8AC3E}">
        <p14:creationId xmlns:p14="http://schemas.microsoft.com/office/powerpoint/2010/main" val="3474710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UY" dirty="0" err="1" smtClean="0">
                <a:solidFill>
                  <a:schemeClr val="tx1"/>
                </a:solidFill>
              </a:rPr>
              <a:t>Tuesday</a:t>
            </a:r>
            <a:r>
              <a:rPr lang="es-UY" dirty="0" smtClean="0">
                <a:solidFill>
                  <a:schemeClr val="tx1"/>
                </a:solidFill>
              </a:rPr>
              <a:t> </a:t>
            </a:r>
            <a:r>
              <a:rPr lang="es-UY" dirty="0" err="1" smtClean="0">
                <a:solidFill>
                  <a:schemeClr val="tx1"/>
                </a:solidFill>
              </a:rPr>
              <a:t>December</a:t>
            </a:r>
            <a:r>
              <a:rPr lang="es-UY" dirty="0" smtClean="0">
                <a:solidFill>
                  <a:schemeClr val="tx1"/>
                </a:solidFill>
              </a:rPr>
              <a:t> 6</a:t>
            </a:r>
            <a:endParaRPr lang="es-ES" dirty="0" smtClean="0">
              <a:solidFill>
                <a:schemeClr val="tx1"/>
              </a:solidFill>
            </a:endParaRPr>
          </a:p>
        </p:txBody>
      </p:sp>
      <p:sp>
        <p:nvSpPr>
          <p:cNvPr id="6147" name="Rectangle 3"/>
          <p:cNvSpPr>
            <a:spLocks noGrp="1" noChangeArrowheads="1"/>
          </p:cNvSpPr>
          <p:nvPr>
            <p:ph type="body" idx="1"/>
          </p:nvPr>
        </p:nvSpPr>
        <p:spPr/>
        <p:txBody>
          <a:bodyPr/>
          <a:lstStyle/>
          <a:p>
            <a:r>
              <a:rPr lang="en-US" b="1" dirty="0" smtClean="0"/>
              <a:t>Breaded Mozzarella Sticks with sauce</a:t>
            </a:r>
            <a:endParaRPr lang="en-US" b="1" dirty="0" smtClean="0"/>
          </a:p>
          <a:p>
            <a:r>
              <a:rPr lang="en-US" b="1" dirty="0" smtClean="0"/>
              <a:t>Corn Dog </a:t>
            </a:r>
            <a:r>
              <a:rPr lang="en-US" b="1" dirty="0" smtClean="0"/>
              <a:t>Nuggets</a:t>
            </a:r>
          </a:p>
          <a:p>
            <a:r>
              <a:rPr lang="en-US" b="1" dirty="0" smtClean="0"/>
              <a:t>Manager’s Choice</a:t>
            </a:r>
            <a:endParaRPr lang="en-US" b="1" dirty="0" smtClean="0"/>
          </a:p>
          <a:p>
            <a:r>
              <a:rPr lang="en-US" b="1" dirty="0" smtClean="0"/>
              <a:t>Sandwich Choice</a:t>
            </a:r>
            <a:endParaRPr lang="en-US" dirty="0" smtClean="0"/>
          </a:p>
          <a:p>
            <a:r>
              <a:rPr lang="en-US" b="1" dirty="0" smtClean="0"/>
              <a:t> Sides: </a:t>
            </a:r>
          </a:p>
          <a:p>
            <a:r>
              <a:rPr lang="en-US" b="1" dirty="0" smtClean="0"/>
              <a:t>Baked Chips or Potato Choice, </a:t>
            </a:r>
            <a:endParaRPr lang="en-US" b="1" dirty="0" smtClean="0"/>
          </a:p>
          <a:p>
            <a:r>
              <a:rPr lang="en-US" b="1" dirty="0" smtClean="0"/>
              <a:t>Lima Beans,</a:t>
            </a:r>
            <a:endParaRPr lang="en-US" b="1" dirty="0" smtClean="0"/>
          </a:p>
          <a:p>
            <a:pPr>
              <a:buFontTx/>
              <a:buNone/>
            </a:pPr>
            <a:r>
              <a:rPr lang="en-US" b="1" dirty="0" smtClean="0"/>
              <a:t>	Tossed Salad, Fruit</a:t>
            </a:r>
            <a:endParaRPr lang="en-US" dirty="0" smtClean="0"/>
          </a:p>
          <a:p>
            <a:pPr eaLnBrk="1" hangingPunct="1">
              <a:buFontTx/>
              <a:buNone/>
            </a:pPr>
            <a:r>
              <a:rPr lang="es-UY" dirty="0" smtClean="0"/>
              <a:t>  </a:t>
            </a:r>
            <a:endParaRPr lang="es-ES" dirty="0" smtClean="0"/>
          </a:p>
        </p:txBody>
      </p:sp>
    </p:spTree>
    <p:extLst>
      <p:ext uri="{BB962C8B-B14F-4D97-AF65-F5344CB8AC3E}">
        <p14:creationId xmlns:p14="http://schemas.microsoft.com/office/powerpoint/2010/main" val="32576442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Wednesday December </a:t>
            </a:r>
            <a:r>
              <a:rPr lang="en-US" dirty="0" smtClean="0"/>
              <a:t>7</a:t>
            </a:r>
          </a:p>
        </p:txBody>
      </p:sp>
      <p:sp>
        <p:nvSpPr>
          <p:cNvPr id="7171" name="Content Placeholder 2"/>
          <p:cNvSpPr>
            <a:spLocks noGrp="1"/>
          </p:cNvSpPr>
          <p:nvPr>
            <p:ph idx="1"/>
          </p:nvPr>
        </p:nvSpPr>
        <p:spPr>
          <a:xfrm>
            <a:off x="457200" y="1412875"/>
            <a:ext cx="8229600" cy="5256213"/>
          </a:xfrm>
        </p:spPr>
        <p:txBody>
          <a:bodyPr/>
          <a:lstStyle/>
          <a:p>
            <a:r>
              <a:rPr lang="en-US" b="1" dirty="0" smtClean="0"/>
              <a:t>Pizza</a:t>
            </a:r>
            <a:endParaRPr lang="en-US" b="1" dirty="0" smtClean="0"/>
          </a:p>
          <a:p>
            <a:r>
              <a:rPr lang="en-US" b="1" dirty="0" smtClean="0"/>
              <a:t>Chicken Patty Sandwich</a:t>
            </a:r>
          </a:p>
          <a:p>
            <a:r>
              <a:rPr lang="en-US" b="1" dirty="0" smtClean="0"/>
              <a:t>Grilled Cheese Sandwich</a:t>
            </a:r>
            <a:endParaRPr lang="en-US" b="1" dirty="0" smtClean="0"/>
          </a:p>
          <a:p>
            <a:r>
              <a:rPr lang="en-US" b="1" dirty="0" smtClean="0"/>
              <a:t>Sandwich Choice</a:t>
            </a:r>
            <a:endParaRPr lang="en-US" dirty="0" smtClean="0"/>
          </a:p>
          <a:p>
            <a:r>
              <a:rPr lang="en-US" b="1" dirty="0" smtClean="0"/>
              <a:t> Sides: </a:t>
            </a:r>
            <a:r>
              <a:rPr lang="en-US" b="1" dirty="0" smtClean="0"/>
              <a:t>French </a:t>
            </a:r>
            <a:r>
              <a:rPr lang="en-US" b="1" dirty="0" smtClean="0"/>
              <a:t>Fries or Baked Potato, </a:t>
            </a:r>
            <a:r>
              <a:rPr lang="en-US" b="1" dirty="0" smtClean="0"/>
              <a:t>Soup Choice,</a:t>
            </a:r>
            <a:endParaRPr lang="en-US" b="1" dirty="0" smtClean="0"/>
          </a:p>
          <a:p>
            <a:r>
              <a:rPr lang="en-US" b="1" dirty="0" smtClean="0"/>
              <a:t> Tossed Salad, Fruit</a:t>
            </a:r>
            <a:endParaRPr lang="en-US" dirty="0" smtClean="0"/>
          </a:p>
        </p:txBody>
      </p:sp>
    </p:spTree>
    <p:extLst>
      <p:ext uri="{BB962C8B-B14F-4D97-AF65-F5344CB8AC3E}">
        <p14:creationId xmlns:p14="http://schemas.microsoft.com/office/powerpoint/2010/main" val="1871472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447800"/>
            <a:ext cx="6400800" cy="685800"/>
          </a:xfrm>
        </p:spPr>
        <p:txBody>
          <a:bodyPr>
            <a:normAutofit fontScale="90000"/>
          </a:bodyPr>
          <a:lstStyle/>
          <a:p>
            <a:r>
              <a:rPr lang="en-US" dirty="0" smtClean="0">
                <a:latin typeface="Lucida Calligraphy" pitchFamily="66" charset="0"/>
              </a:rPr>
              <a:t>The Creative Society! </a:t>
            </a:r>
            <a:endParaRPr lang="en-US" dirty="0">
              <a:latin typeface="Lucida Calligraphy" pitchFamily="66" charset="0"/>
            </a:endParaRPr>
          </a:p>
        </p:txBody>
      </p:sp>
      <p:sp>
        <p:nvSpPr>
          <p:cNvPr id="3" name="Content Placeholder 2"/>
          <p:cNvSpPr>
            <a:spLocks noGrp="1"/>
          </p:cNvSpPr>
          <p:nvPr>
            <p:ph idx="1"/>
          </p:nvPr>
        </p:nvSpPr>
        <p:spPr/>
        <p:txBody>
          <a:bodyPr>
            <a:normAutofit fontScale="85000" lnSpcReduction="20000"/>
          </a:bodyPr>
          <a:lstStyle/>
          <a:p>
            <a:pPr algn="ctr"/>
            <a:r>
              <a:rPr lang="en-US" sz="2800" dirty="0" smtClean="0">
                <a:latin typeface="Lucida Calligraphy" pitchFamily="66" charset="0"/>
              </a:rPr>
              <a:t>If you love writing stories, poems and other types of writing then you need to come sign up for the new Creative Society, here at LHS.  Our next meeting is in the LHS Library </a:t>
            </a:r>
            <a:endParaRPr lang="en-US" sz="2800" dirty="0">
              <a:latin typeface="Lucida Calligraphy" pitchFamily="66" charset="0"/>
            </a:endParaRPr>
          </a:p>
          <a:p>
            <a:pPr algn="ctr"/>
            <a:r>
              <a:rPr lang="en-US" sz="2800" dirty="0" smtClean="0">
                <a:latin typeface="Lucida Calligraphy" pitchFamily="66" charset="0"/>
              </a:rPr>
              <a:t>December 6th</a:t>
            </a:r>
            <a:endParaRPr lang="en-US" sz="2800" dirty="0">
              <a:latin typeface="Lucida Calligraphy" pitchFamily="66" charset="0"/>
            </a:endParaRPr>
          </a:p>
        </p:txBody>
      </p:sp>
    </p:spTree>
    <p:extLst>
      <p:ext uri="{BB962C8B-B14F-4D97-AF65-F5344CB8AC3E}">
        <p14:creationId xmlns:p14="http://schemas.microsoft.com/office/powerpoint/2010/main" val="2281264173"/>
      </p:ext>
    </p:extLst>
  </p:cSld>
  <p:clrMapOvr>
    <a:masterClrMapping/>
  </p:clrMapOvr>
  <mc:AlternateContent xmlns:mc="http://schemas.openxmlformats.org/markup-compatibility/2006" xmlns:p14="http://schemas.microsoft.com/office/powerpoint/2010/main">
    <mc:Choice Requires="p14">
      <p:transition spd="slow" p14:dur="1600" advClick="0" advTm="4000">
        <p14:prism isContent="1" isInverted="1"/>
      </p:transition>
    </mc:Choice>
    <mc:Fallback xmlns="">
      <p:transition spd="slow" advClick="0" advTm="4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Thursday December </a:t>
            </a:r>
            <a:r>
              <a:rPr lang="en-US" dirty="0" smtClean="0"/>
              <a:t>8</a:t>
            </a:r>
          </a:p>
        </p:txBody>
      </p:sp>
      <p:sp>
        <p:nvSpPr>
          <p:cNvPr id="2" name="Content Placeholder 1"/>
          <p:cNvSpPr>
            <a:spLocks noGrp="1"/>
          </p:cNvSpPr>
          <p:nvPr>
            <p:ph idx="1"/>
          </p:nvPr>
        </p:nvSpPr>
        <p:spPr/>
        <p:txBody>
          <a:bodyPr/>
          <a:lstStyle/>
          <a:p>
            <a:r>
              <a:rPr lang="en-US" dirty="0" smtClean="0"/>
              <a:t>Chicken Nuggets with roll</a:t>
            </a:r>
          </a:p>
          <a:p>
            <a:r>
              <a:rPr lang="en-US" dirty="0" smtClean="0"/>
              <a:t>Meatball Sub</a:t>
            </a:r>
          </a:p>
          <a:p>
            <a:r>
              <a:rPr lang="en-US" dirty="0" smtClean="0"/>
              <a:t>Crispy Fish Sandwich</a:t>
            </a:r>
          </a:p>
          <a:p>
            <a:r>
              <a:rPr lang="en-US" dirty="0" smtClean="0"/>
              <a:t>Sandwich Choice</a:t>
            </a:r>
          </a:p>
          <a:p>
            <a:r>
              <a:rPr lang="en-US" dirty="0" smtClean="0"/>
              <a:t>Sides:  Mashed Potatoes, </a:t>
            </a:r>
          </a:p>
          <a:p>
            <a:pPr marL="0" indent="0">
              <a:buNone/>
            </a:pPr>
            <a:r>
              <a:rPr lang="en-US" dirty="0"/>
              <a:t> </a:t>
            </a:r>
            <a:r>
              <a:rPr lang="en-US" dirty="0" smtClean="0"/>
              <a:t>   Green Beans, Tossed</a:t>
            </a:r>
          </a:p>
          <a:p>
            <a:pPr marL="0" indent="0">
              <a:buNone/>
            </a:pPr>
            <a:r>
              <a:rPr lang="en-US" dirty="0"/>
              <a:t> </a:t>
            </a:r>
            <a:r>
              <a:rPr lang="en-US" dirty="0" smtClean="0"/>
              <a:t>   Salad, Fruit</a:t>
            </a:r>
            <a:endParaRPr lang="en-US" dirty="0"/>
          </a:p>
        </p:txBody>
      </p:sp>
    </p:spTree>
    <p:extLst>
      <p:ext uri="{BB962C8B-B14F-4D97-AF65-F5344CB8AC3E}">
        <p14:creationId xmlns:p14="http://schemas.microsoft.com/office/powerpoint/2010/main" val="883300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Friday December </a:t>
            </a:r>
            <a:r>
              <a:rPr lang="en-US" dirty="0" smtClean="0"/>
              <a:t>9</a:t>
            </a:r>
          </a:p>
        </p:txBody>
      </p:sp>
      <p:sp>
        <p:nvSpPr>
          <p:cNvPr id="9219" name="Content Placeholder 2"/>
          <p:cNvSpPr>
            <a:spLocks noGrp="1"/>
          </p:cNvSpPr>
          <p:nvPr>
            <p:ph idx="1"/>
          </p:nvPr>
        </p:nvSpPr>
        <p:spPr>
          <a:xfrm>
            <a:off x="457200" y="1341438"/>
            <a:ext cx="8229600" cy="5516562"/>
          </a:xfrm>
        </p:spPr>
        <p:txBody>
          <a:bodyPr/>
          <a:lstStyle/>
          <a:p>
            <a:r>
              <a:rPr lang="en-US" b="1" dirty="0" smtClean="0"/>
              <a:t>Pizza</a:t>
            </a:r>
            <a:endParaRPr lang="en-US" b="1" dirty="0" smtClean="0"/>
          </a:p>
          <a:p>
            <a:r>
              <a:rPr lang="en-US" b="1" dirty="0" smtClean="0"/>
              <a:t>Chicken </a:t>
            </a:r>
            <a:r>
              <a:rPr lang="en-US" b="1" dirty="0" smtClean="0"/>
              <a:t>Fajitas</a:t>
            </a:r>
            <a:endParaRPr lang="en-US" b="1" dirty="0" smtClean="0"/>
          </a:p>
          <a:p>
            <a:r>
              <a:rPr lang="en-US" b="1" dirty="0" smtClean="0"/>
              <a:t>Hotdog with chili</a:t>
            </a:r>
            <a:endParaRPr lang="en-US" dirty="0" smtClean="0"/>
          </a:p>
          <a:p>
            <a:r>
              <a:rPr lang="en-US" b="1" dirty="0" smtClean="0"/>
              <a:t>Sandwich Choice</a:t>
            </a:r>
            <a:endParaRPr lang="en-US" dirty="0" smtClean="0"/>
          </a:p>
          <a:p>
            <a:r>
              <a:rPr lang="en-US" b="1" dirty="0" smtClean="0"/>
              <a:t>Sides: French Fries or Baked Potato, </a:t>
            </a:r>
            <a:r>
              <a:rPr lang="en-US" b="1" dirty="0" smtClean="0"/>
              <a:t>Mexicali Corn, </a:t>
            </a:r>
            <a:endParaRPr lang="en-US" b="1" dirty="0" smtClean="0"/>
          </a:p>
          <a:p>
            <a:pPr>
              <a:buFontTx/>
              <a:buNone/>
            </a:pPr>
            <a:r>
              <a:rPr lang="en-US" b="1" dirty="0" smtClean="0"/>
              <a:t>	Tossed Salad, Fruit</a:t>
            </a:r>
          </a:p>
          <a:p>
            <a:pPr>
              <a:buFontTx/>
              <a:buNone/>
            </a:pPr>
            <a:endParaRPr lang="en-US" dirty="0" smtClean="0"/>
          </a:p>
          <a:p>
            <a:pPr lvl="1">
              <a:buFontTx/>
              <a:buNone/>
            </a:pPr>
            <a:endParaRPr lang="en-US" dirty="0" smtClean="0"/>
          </a:p>
        </p:txBody>
      </p:sp>
    </p:spTree>
    <p:extLst>
      <p:ext uri="{BB962C8B-B14F-4D97-AF65-F5344CB8AC3E}">
        <p14:creationId xmlns:p14="http://schemas.microsoft.com/office/powerpoint/2010/main" val="532675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Order Online or Come to the </a:t>
            </a:r>
            <a:r>
              <a:rPr lang="en-US" dirty="0" err="1" smtClean="0"/>
              <a:t>Bookfair</a:t>
            </a:r>
            <a:r>
              <a:rPr lang="en-US" dirty="0" smtClean="0"/>
              <a:t>!</a:t>
            </a:r>
            <a:br>
              <a:rPr lang="en-US" dirty="0" smtClean="0"/>
            </a:br>
            <a:r>
              <a:rPr lang="en-US" sz="1600" dirty="0" smtClean="0"/>
              <a:t>(or both!!!)</a:t>
            </a:r>
            <a:endParaRPr lang="en-US" dirty="0"/>
          </a:p>
        </p:txBody>
      </p:sp>
      <p:sp>
        <p:nvSpPr>
          <p:cNvPr id="3" name="Content Placeholder 2"/>
          <p:cNvSpPr>
            <a:spLocks noGrp="1"/>
          </p:cNvSpPr>
          <p:nvPr>
            <p:ph idx="1"/>
          </p:nvPr>
        </p:nvSpPr>
        <p:spPr>
          <a:xfrm>
            <a:off x="381000" y="1600200"/>
            <a:ext cx="8305800" cy="5105400"/>
          </a:xfrm>
        </p:spPr>
        <p:txBody>
          <a:bodyPr>
            <a:normAutofit lnSpcReduction="10000"/>
          </a:bodyPr>
          <a:lstStyle/>
          <a:p>
            <a:r>
              <a:rPr lang="en-GB" sz="3600" dirty="0"/>
              <a:t>The LHS Library Youth Advisory Board is hosting an ONLINE </a:t>
            </a:r>
            <a:r>
              <a:rPr lang="en-GB" sz="3600" dirty="0" err="1"/>
              <a:t>bookfair</a:t>
            </a:r>
            <a:r>
              <a:rPr lang="en-GB" sz="3600" dirty="0"/>
              <a:t> in conjunction with the </a:t>
            </a:r>
            <a:r>
              <a:rPr lang="en-GB" sz="3600" dirty="0" err="1"/>
              <a:t>bookfair</a:t>
            </a:r>
            <a:r>
              <a:rPr lang="en-GB" sz="3600" dirty="0"/>
              <a:t> that will be in the library on Dec 5. The online </a:t>
            </a:r>
            <a:r>
              <a:rPr lang="en-GB" sz="3600" dirty="0" err="1"/>
              <a:t>bookfair</a:t>
            </a:r>
            <a:r>
              <a:rPr lang="en-GB" sz="3600" dirty="0"/>
              <a:t> will begin November 17 and end Dec 8. All orders will be delivered to the library. Make plans to visit the book fair in the library after Thanksgiving </a:t>
            </a:r>
            <a:r>
              <a:rPr lang="en-GB" sz="3600" dirty="0" smtClean="0"/>
              <a:t>break (Dec. </a:t>
            </a:r>
            <a:r>
              <a:rPr lang="en-GB" sz="3600" smtClean="0"/>
              <a:t>5-15)!!! </a:t>
            </a:r>
            <a:r>
              <a:rPr lang="en-GB" sz="3600" dirty="0"/>
              <a:t>Remember--books make great presents!!!</a:t>
            </a:r>
            <a:endParaRPr lang="en-US" sz="3600" dirty="0"/>
          </a:p>
          <a:p>
            <a:endParaRPr lang="en-US" dirty="0"/>
          </a:p>
        </p:txBody>
      </p:sp>
    </p:spTree>
    <p:extLst>
      <p:ext uri="{BB962C8B-B14F-4D97-AF65-F5344CB8AC3E}">
        <p14:creationId xmlns:p14="http://schemas.microsoft.com/office/powerpoint/2010/main" val="3152454340"/>
      </p:ext>
    </p:extLst>
  </p:cSld>
  <p:clrMapOvr>
    <a:masterClrMapping/>
  </p:clrMapOvr>
  <mc:AlternateContent xmlns:mc="http://schemas.openxmlformats.org/markup-compatibility/2006" xmlns:p14="http://schemas.microsoft.com/office/powerpoint/2010/main">
    <mc:Choice Requires="p14">
      <p:transition spd="med" p14:dur="700" advClick="0" advTm="6000">
        <p:fade/>
      </p:transition>
    </mc:Choice>
    <mc:Fallback xmlns="">
      <p:transition spd="med" advClick="0" advTm="6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ltoms\AppData\Local\Microsoft\Windows\Temporary Internet Files\Content.IE5\1FWC6W60\MP90043060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1447800" y="2590800"/>
            <a:ext cx="6168613" cy="4096346"/>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0" y="76200"/>
            <a:ext cx="9144000" cy="6610946"/>
          </a:xfrm>
        </p:spPr>
        <p:txBody>
          <a:bodyPr>
            <a:normAutofit/>
          </a:bodyPr>
          <a:lstStyle/>
          <a:p>
            <a:r>
              <a:rPr lang="en-US" dirty="0" smtClean="0">
                <a:solidFill>
                  <a:schemeClr val="accent1"/>
                </a:solidFill>
                <a:latin typeface="Arial Black" pitchFamily="34" charset="0"/>
              </a:rPr>
              <a:t>Swim Team Schedule for December</a:t>
            </a:r>
            <a:endParaRPr lang="en-US" sz="2000" dirty="0" smtClean="0">
              <a:solidFill>
                <a:schemeClr val="accent1"/>
              </a:solidFill>
              <a:latin typeface="Arial Black" pitchFamily="34" charset="0"/>
            </a:endParaRPr>
          </a:p>
          <a:p>
            <a:endParaRPr lang="en-US" sz="1800" dirty="0" smtClean="0">
              <a:solidFill>
                <a:schemeClr val="accent1"/>
              </a:solidFill>
              <a:latin typeface="Arial Black" pitchFamily="34" charset="0"/>
            </a:endParaRPr>
          </a:p>
          <a:p>
            <a:r>
              <a:rPr lang="en-US" sz="1800" dirty="0" smtClean="0">
                <a:solidFill>
                  <a:schemeClr val="accent1"/>
                </a:solidFill>
                <a:latin typeface="Arial Black" pitchFamily="34" charset="0"/>
              </a:rPr>
              <a:t>Dec. 2 against:  Prince Edward, &amp; Heritage @ Downtown YMCA 6:30</a:t>
            </a:r>
          </a:p>
          <a:p>
            <a:r>
              <a:rPr lang="en-US" sz="1800" dirty="0" smtClean="0">
                <a:solidFill>
                  <a:schemeClr val="accent1"/>
                </a:solidFill>
                <a:latin typeface="Arial Black" pitchFamily="34" charset="0"/>
              </a:rPr>
              <a:t>Dec. 9 against:  Brookville &amp; Amherst , away 6:00</a:t>
            </a:r>
          </a:p>
          <a:p>
            <a:r>
              <a:rPr lang="en-US" sz="1800" dirty="0" smtClean="0">
                <a:solidFill>
                  <a:schemeClr val="accent1"/>
                </a:solidFill>
                <a:latin typeface="Arial Black" pitchFamily="34" charset="0"/>
              </a:rPr>
              <a:t>Dec. 16 against:  EC Glass, Rockbridge &amp; Patrick Henry, Downtown YMCA 6:30</a:t>
            </a:r>
          </a:p>
          <a:p>
            <a:endParaRPr lang="en-US" sz="1800" dirty="0" smtClean="0">
              <a:solidFill>
                <a:schemeClr val="accent1"/>
              </a:solidFill>
              <a:latin typeface="Arial Black" pitchFamily="34" charset="0"/>
            </a:endParaRPr>
          </a:p>
          <a:p>
            <a:endParaRPr lang="en-US" sz="1800" dirty="0">
              <a:solidFill>
                <a:schemeClr val="accent1"/>
              </a:solidFill>
              <a:latin typeface="Arial Black" pitchFamily="34" charset="0"/>
            </a:endParaRPr>
          </a:p>
        </p:txBody>
      </p:sp>
    </p:spTree>
    <p:extLst>
      <p:ext uri="{BB962C8B-B14F-4D97-AF65-F5344CB8AC3E}">
        <p14:creationId xmlns:p14="http://schemas.microsoft.com/office/powerpoint/2010/main" val="2695912739"/>
      </p:ext>
    </p:extLst>
  </p:cSld>
  <p:clrMapOvr>
    <a:masterClrMapping/>
  </p:clrMapOvr>
  <p:transition spd="slow" advClick="0" advTm="4000">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ltoms\AppData\Local\Microsoft\Windows\Temporary Internet Files\Content.IE5\GQW06M48\MC90008884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3733800"/>
            <a:ext cx="1877438" cy="2741059"/>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152400" y="228600"/>
            <a:ext cx="8839200" cy="6400800"/>
          </a:xfrm>
        </p:spPr>
        <p:txBody>
          <a:bodyPr>
            <a:normAutofit lnSpcReduction="10000"/>
          </a:bodyPr>
          <a:lstStyle/>
          <a:p>
            <a:r>
              <a:rPr lang="en-US" sz="4000" dirty="0" smtClean="0">
                <a:solidFill>
                  <a:schemeClr val="accent2"/>
                </a:solidFill>
                <a:latin typeface="Arial Black" pitchFamily="34" charset="0"/>
              </a:rPr>
              <a:t>JV/Varsity Girls Basketball</a:t>
            </a:r>
          </a:p>
          <a:p>
            <a:pPr algn="l"/>
            <a:endParaRPr lang="en-US" sz="2800" dirty="0" smtClean="0">
              <a:solidFill>
                <a:schemeClr val="accent3"/>
              </a:solidFill>
              <a:latin typeface="Arial Black" pitchFamily="34" charset="0"/>
            </a:endParaRPr>
          </a:p>
          <a:p>
            <a:pPr algn="l"/>
            <a:r>
              <a:rPr lang="en-US" sz="2800" dirty="0" smtClean="0">
                <a:solidFill>
                  <a:schemeClr val="tx1"/>
                </a:solidFill>
                <a:latin typeface="Arial Black" pitchFamily="34" charset="0"/>
              </a:rPr>
              <a:t>Nov.28: JV Girls against </a:t>
            </a:r>
            <a:r>
              <a:rPr lang="en-US" sz="2800" dirty="0" err="1" smtClean="0">
                <a:solidFill>
                  <a:schemeClr val="tx1"/>
                </a:solidFill>
                <a:latin typeface="Arial Black" pitchFamily="34" charset="0"/>
              </a:rPr>
              <a:t>Linkhorne</a:t>
            </a:r>
            <a:r>
              <a:rPr lang="en-US" sz="2800" dirty="0" smtClean="0">
                <a:solidFill>
                  <a:schemeClr val="tx1"/>
                </a:solidFill>
                <a:latin typeface="Arial Black" pitchFamily="34" charset="0"/>
              </a:rPr>
              <a:t> Middle School at 5 p.m. at home</a:t>
            </a:r>
          </a:p>
          <a:p>
            <a:pPr algn="l"/>
            <a:endParaRPr lang="en-US" sz="2800" dirty="0" smtClean="0">
              <a:solidFill>
                <a:schemeClr val="tx1"/>
              </a:solidFill>
              <a:latin typeface="Arial Black" pitchFamily="34" charset="0"/>
            </a:endParaRPr>
          </a:p>
          <a:p>
            <a:pPr algn="l"/>
            <a:r>
              <a:rPr lang="en-US" sz="2800" dirty="0" smtClean="0">
                <a:solidFill>
                  <a:schemeClr val="tx1"/>
                </a:solidFill>
                <a:latin typeface="Arial Black" pitchFamily="34" charset="0"/>
              </a:rPr>
              <a:t>Nov. 28 and Dec. 2: Varsity Girls away at James River H.S. in Buchanan at 6:00 p.m.</a:t>
            </a:r>
            <a:endParaRPr lang="en-US" sz="2800" dirty="0" smtClean="0">
              <a:solidFill>
                <a:schemeClr val="tx1"/>
              </a:solidFill>
              <a:latin typeface="Arial Black" pitchFamily="34" charset="0"/>
            </a:endParaRPr>
          </a:p>
          <a:p>
            <a:pPr algn="l"/>
            <a:r>
              <a:rPr lang="en-US" sz="2800" dirty="0" smtClean="0">
                <a:solidFill>
                  <a:schemeClr val="tx1"/>
                </a:solidFill>
                <a:latin typeface="Arial Black" pitchFamily="34" charset="0"/>
              </a:rPr>
              <a:t> </a:t>
            </a:r>
            <a:endParaRPr lang="en-US" sz="2800" dirty="0">
              <a:solidFill>
                <a:schemeClr val="tx1"/>
              </a:solidFill>
              <a:latin typeface="Arial Black" pitchFamily="34" charset="0"/>
            </a:endParaRPr>
          </a:p>
          <a:p>
            <a:pPr algn="l"/>
            <a:r>
              <a:rPr lang="en-US" sz="2800" dirty="0" smtClean="0">
                <a:solidFill>
                  <a:schemeClr val="accent2"/>
                </a:solidFill>
                <a:latin typeface="Arial Black" pitchFamily="34" charset="0"/>
              </a:rPr>
              <a:t>Nov</a:t>
            </a:r>
            <a:r>
              <a:rPr lang="en-US" sz="2800" dirty="0" smtClean="0">
                <a:solidFill>
                  <a:schemeClr val="accent2"/>
                </a:solidFill>
                <a:latin typeface="Arial Black" pitchFamily="34" charset="0"/>
              </a:rPr>
              <a:t>. 30 Home against Staunton River </a:t>
            </a:r>
          </a:p>
          <a:p>
            <a:pPr algn="l"/>
            <a:r>
              <a:rPr lang="en-US" sz="2800" dirty="0" smtClean="0">
                <a:solidFill>
                  <a:schemeClr val="accent2"/>
                </a:solidFill>
                <a:latin typeface="Arial Black" pitchFamily="34" charset="0"/>
              </a:rPr>
              <a:t>JV-6:00    </a:t>
            </a:r>
            <a:r>
              <a:rPr lang="en-US" sz="2800" dirty="0" smtClean="0">
                <a:solidFill>
                  <a:schemeClr val="accent2"/>
                </a:solidFill>
                <a:latin typeface="Arial Black" pitchFamily="34" charset="0"/>
              </a:rPr>
              <a:t>V-7:30</a:t>
            </a:r>
          </a:p>
          <a:p>
            <a:pPr algn="l"/>
            <a:endParaRPr lang="en-US" sz="2800" dirty="0">
              <a:solidFill>
                <a:schemeClr val="accent2"/>
              </a:solidFill>
              <a:latin typeface="Arial Black" pitchFamily="34" charset="0"/>
            </a:endParaRPr>
          </a:p>
          <a:p>
            <a:pPr algn="l"/>
            <a:r>
              <a:rPr lang="en-US" sz="2800" dirty="0" smtClean="0">
                <a:solidFill>
                  <a:schemeClr val="accent4"/>
                </a:solidFill>
                <a:latin typeface="Arial Black" pitchFamily="34" charset="0"/>
              </a:rPr>
              <a:t>Dec</a:t>
            </a:r>
            <a:r>
              <a:rPr lang="en-US" sz="2800" dirty="0" smtClean="0">
                <a:solidFill>
                  <a:schemeClr val="accent4"/>
                </a:solidFill>
                <a:latin typeface="Arial Black" pitchFamily="34" charset="0"/>
              </a:rPr>
              <a:t>. 7 Away against  Staunton River   </a:t>
            </a:r>
          </a:p>
          <a:p>
            <a:pPr algn="l"/>
            <a:r>
              <a:rPr lang="en-US" sz="2800" dirty="0" smtClean="0">
                <a:solidFill>
                  <a:schemeClr val="accent4"/>
                </a:solidFill>
                <a:latin typeface="Arial Black" pitchFamily="34" charset="0"/>
              </a:rPr>
              <a:t>JV-6:00    V-7:30</a:t>
            </a:r>
            <a:endParaRPr lang="en-US" sz="2800" dirty="0">
              <a:solidFill>
                <a:schemeClr val="accent4"/>
              </a:solidFill>
              <a:latin typeface="Arial Black" pitchFamily="34" charset="0"/>
            </a:endParaRPr>
          </a:p>
        </p:txBody>
      </p:sp>
    </p:spTree>
    <p:extLst>
      <p:ext uri="{BB962C8B-B14F-4D97-AF65-F5344CB8AC3E}">
        <p14:creationId xmlns:p14="http://schemas.microsoft.com/office/powerpoint/2010/main" val="2692501217"/>
      </p:ext>
    </p:extLst>
  </p:cSld>
  <p:clrMapOvr>
    <a:masterClrMapping/>
  </p:clrMapOvr>
  <mc:AlternateContent xmlns:mc="http://schemas.openxmlformats.org/markup-compatibility/2006" xmlns:p14="http://schemas.microsoft.com/office/powerpoint/2010/main">
    <mc:Choice Requires="p14">
      <p:transition spd="slow" p14:dur="3400" advClick="0" advTm="4000">
        <p14:reveal/>
      </p:transition>
    </mc:Choice>
    <mc:Fallback xmlns="">
      <p:transition spd="slow" advClick="0" advTm="4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5105400" cy="5867400"/>
          </a:xfrm>
        </p:spPr>
        <p:txBody>
          <a:bodyPr>
            <a:normAutofit fontScale="90000"/>
          </a:bodyPr>
          <a:lstStyle/>
          <a:p>
            <a:r>
              <a:rPr lang="en-US" sz="3100" dirty="0" smtClean="0"/>
              <a:t/>
            </a:r>
            <a:br>
              <a:rPr lang="en-US" sz="3100" dirty="0" smtClean="0"/>
            </a:br>
            <a:r>
              <a:rPr lang="en-US" sz="3100" dirty="0" smtClean="0"/>
              <a:t>The </a:t>
            </a:r>
            <a:r>
              <a:rPr lang="en-US" sz="3100" dirty="0"/>
              <a:t>ACE Scholastic Bowl Academic team is looking for new contestants to play in district competitions. If you love trivia games and like the idea of team Jeopardy, then ACE is for you! Interested students should see Mrs. </a:t>
            </a:r>
            <a:r>
              <a:rPr lang="en-US" sz="3100" dirty="0" err="1"/>
              <a:t>Lohr</a:t>
            </a:r>
            <a:r>
              <a:rPr lang="en-US" sz="3100" dirty="0"/>
              <a:t> in room 106 in the Science building. Practices are Thursdays at 4 pm. Competitions begin October</a:t>
            </a:r>
            <a:r>
              <a:rPr lang="en-US" dirty="0"/>
              <a:t/>
            </a:r>
            <a:br>
              <a:rPr lang="en-US" dirty="0"/>
            </a:br>
            <a:endParaRPr lang="en-US" dirty="0"/>
          </a:p>
        </p:txBody>
      </p:sp>
      <p:sp>
        <p:nvSpPr>
          <p:cNvPr id="3" name="Subtitle 2"/>
          <p:cNvSpPr>
            <a:spLocks noGrp="1"/>
          </p:cNvSpPr>
          <p:nvPr>
            <p:ph type="subTitle" idx="1"/>
          </p:nvPr>
        </p:nvSpPr>
        <p:spPr>
          <a:xfrm>
            <a:off x="5562600" y="152400"/>
            <a:ext cx="3276600" cy="6553200"/>
          </a:xfrm>
        </p:spPr>
        <p:txBody>
          <a:bodyPr>
            <a:normAutofit/>
          </a:bodyPr>
          <a:lstStyle/>
          <a:p>
            <a:r>
              <a:rPr lang="en-US" dirty="0" smtClean="0"/>
              <a:t> </a:t>
            </a:r>
            <a:endParaRPr lang="en-US" dirty="0"/>
          </a:p>
        </p:txBody>
      </p:sp>
      <p:pic>
        <p:nvPicPr>
          <p:cNvPr id="1026" name="Picture 2" descr="C:\Users\ltoms\AppData\Local\Microsoft\Windows\Temporary Internet Files\Content.IE5\1FWC6W60\MP90038740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9495" y="1447800"/>
            <a:ext cx="2609088"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631759"/>
      </p:ext>
    </p:extLst>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ltoms\AppData\Local\Microsoft\Windows\Temporary Internet Files\Content.IE5\HTPOF049\MP90028930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141" y="0"/>
            <a:ext cx="9814659"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0" y="152400"/>
            <a:ext cx="9448800" cy="6553200"/>
          </a:xfrm>
        </p:spPr>
        <p:txBody>
          <a:bodyPr>
            <a:normAutofit lnSpcReduction="10000"/>
          </a:bodyPr>
          <a:lstStyle/>
          <a:p>
            <a:r>
              <a:rPr lang="en-US" dirty="0" smtClean="0">
                <a:solidFill>
                  <a:schemeClr val="bg1">
                    <a:lumMod val="95000"/>
                  </a:schemeClr>
                </a:solidFill>
              </a:rPr>
              <a:t>JV/Varsity Boys Basketball</a:t>
            </a:r>
          </a:p>
          <a:p>
            <a:endParaRPr lang="en-US" dirty="0">
              <a:solidFill>
                <a:schemeClr val="bg1">
                  <a:lumMod val="95000"/>
                </a:schemeClr>
              </a:solidFill>
            </a:endParaRPr>
          </a:p>
          <a:p>
            <a:pPr algn="l"/>
            <a:r>
              <a:rPr lang="en-US" dirty="0" smtClean="0">
                <a:solidFill>
                  <a:srgbClr val="FFFF00"/>
                </a:solidFill>
              </a:rPr>
              <a:t>Nov. 28  against </a:t>
            </a:r>
            <a:r>
              <a:rPr lang="en-US" dirty="0" err="1" smtClean="0">
                <a:solidFill>
                  <a:srgbClr val="FFFF00"/>
                </a:solidFill>
              </a:rPr>
              <a:t>Linkhorne</a:t>
            </a:r>
            <a:r>
              <a:rPr lang="en-US" dirty="0" smtClean="0">
                <a:solidFill>
                  <a:srgbClr val="FFFF00"/>
                </a:solidFill>
              </a:rPr>
              <a:t> Middle School at home 6:30 p.m.</a:t>
            </a:r>
          </a:p>
          <a:p>
            <a:pPr algn="l"/>
            <a:r>
              <a:rPr lang="en-US" dirty="0" smtClean="0">
                <a:solidFill>
                  <a:srgbClr val="FFFF00"/>
                </a:solidFill>
              </a:rPr>
              <a:t>Dec</a:t>
            </a:r>
            <a:r>
              <a:rPr lang="en-US" dirty="0" smtClean="0">
                <a:solidFill>
                  <a:srgbClr val="FFFF00"/>
                </a:solidFill>
              </a:rPr>
              <a:t>. 2  Gobbler Tip-Off vs. Potomac Falls JV  </a:t>
            </a:r>
            <a:r>
              <a:rPr lang="en-US" dirty="0" smtClean="0">
                <a:solidFill>
                  <a:srgbClr val="FFFF00"/>
                </a:solidFill>
              </a:rPr>
              <a:t>6:00 @ Broadway H.S.</a:t>
            </a:r>
          </a:p>
          <a:p>
            <a:pPr algn="l"/>
            <a:endParaRPr lang="en-US" dirty="0" smtClean="0">
              <a:solidFill>
                <a:srgbClr val="FFFF00"/>
              </a:solidFill>
            </a:endParaRPr>
          </a:p>
          <a:p>
            <a:pPr algn="l"/>
            <a:r>
              <a:rPr lang="en-US" dirty="0" smtClean="0">
                <a:solidFill>
                  <a:srgbClr val="FFFF00"/>
                </a:solidFill>
              </a:rPr>
              <a:t>Dec. 3  Gobbler </a:t>
            </a:r>
            <a:r>
              <a:rPr lang="en-US" dirty="0" smtClean="0">
                <a:solidFill>
                  <a:srgbClr val="FFFF00"/>
                </a:solidFill>
              </a:rPr>
              <a:t>Tip-Off Tournament </a:t>
            </a:r>
            <a:r>
              <a:rPr lang="en-US" dirty="0" smtClean="0">
                <a:solidFill>
                  <a:srgbClr val="FFFF00"/>
                </a:solidFill>
              </a:rPr>
              <a:t>vs. Potomac </a:t>
            </a:r>
            <a:r>
              <a:rPr lang="en-US" dirty="0" smtClean="0">
                <a:solidFill>
                  <a:srgbClr val="FFFF00"/>
                </a:solidFill>
              </a:rPr>
              <a:t>Falls  12:00 @ Broadway H.S.  </a:t>
            </a:r>
            <a:r>
              <a:rPr lang="en-US" dirty="0" smtClean="0">
                <a:solidFill>
                  <a:srgbClr val="FFFF00"/>
                </a:solidFill>
              </a:rPr>
              <a:t>Junior Varsity; Varsity time: TBA</a:t>
            </a:r>
            <a:endParaRPr lang="en-US" dirty="0" smtClean="0">
              <a:solidFill>
                <a:srgbClr val="FFFF00"/>
              </a:solidFill>
            </a:endParaRPr>
          </a:p>
          <a:p>
            <a:pPr algn="l"/>
            <a:endParaRPr lang="en-US" dirty="0" smtClean="0">
              <a:solidFill>
                <a:srgbClr val="FFFF00"/>
              </a:solidFill>
            </a:endParaRPr>
          </a:p>
          <a:p>
            <a:pPr algn="l"/>
            <a:r>
              <a:rPr lang="en-US" dirty="0" smtClean="0">
                <a:solidFill>
                  <a:srgbClr val="FFFF00"/>
                </a:solidFill>
              </a:rPr>
              <a:t>Dec. 3  Gobbler Tip-Off vs. TBA    JV  </a:t>
            </a:r>
            <a:r>
              <a:rPr lang="en-US" dirty="0" smtClean="0">
                <a:solidFill>
                  <a:srgbClr val="FFFF00"/>
                </a:solidFill>
              </a:rPr>
              <a:t>4:00</a:t>
            </a:r>
          </a:p>
          <a:p>
            <a:pPr algn="l"/>
            <a:endParaRPr lang="en-US" dirty="0" smtClean="0">
              <a:solidFill>
                <a:srgbClr val="FFFF00"/>
              </a:solidFill>
            </a:endParaRPr>
          </a:p>
        </p:txBody>
      </p:sp>
    </p:spTree>
    <p:extLst>
      <p:ext uri="{BB962C8B-B14F-4D97-AF65-F5344CB8AC3E}">
        <p14:creationId xmlns:p14="http://schemas.microsoft.com/office/powerpoint/2010/main" val="1195298638"/>
      </p:ext>
    </p:extLst>
  </p:cSld>
  <p:clrMapOvr>
    <a:masterClrMapping/>
  </p:clrMapOvr>
  <mc:AlternateContent xmlns:mc="http://schemas.openxmlformats.org/markup-compatibility/2006" xmlns:p14="http://schemas.microsoft.com/office/powerpoint/2010/main">
    <mc:Choice Requires="p14">
      <p:transition spd="slow" p14:dur="3400" advClick="0" advTm="4000">
        <p14:reveal/>
      </p:transition>
    </mc:Choice>
    <mc:Fallback xmlns="">
      <p:transition spd="slow" advClick="0" advTm="400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3581399"/>
          </a:xfrm>
        </p:spPr>
        <p:txBody>
          <a:bodyPr>
            <a:noAutofit/>
          </a:bodyPr>
          <a:lstStyle/>
          <a:p>
            <a:r>
              <a:rPr lang="en-GB" sz="3600" dirty="0" smtClean="0"/>
              <a:t/>
            </a:r>
            <a:br>
              <a:rPr lang="en-GB" sz="3600" dirty="0" smtClean="0"/>
            </a:br>
            <a:r>
              <a:rPr lang="en-GB" sz="3600" b="1" dirty="0" smtClean="0"/>
              <a:t>Attention:</a:t>
            </a:r>
            <a:r>
              <a:rPr lang="en-GB" sz="3600" dirty="0" smtClean="0"/>
              <a:t> </a:t>
            </a:r>
            <a:r>
              <a:rPr lang="en-GB" sz="3600" dirty="0"/>
              <a:t>any girl interested in playing girls tennis in the spring: Open court will begin Wednesday, October 19th from 4-5:15. Please sign up on the tennis form outside </a:t>
            </a:r>
            <a:r>
              <a:rPr lang="en-GB" sz="3600" dirty="0" err="1"/>
              <a:t>Ms.</a:t>
            </a:r>
            <a:r>
              <a:rPr lang="en-GB" sz="3600" dirty="0"/>
              <a:t> Miller's door if you plan on attending open court sessions. </a:t>
            </a:r>
            <a:r>
              <a:rPr lang="en-US" sz="3600" dirty="0"/>
              <a:t/>
            </a:r>
            <a:br>
              <a:rPr lang="en-US" sz="3600" dirty="0"/>
            </a:br>
            <a:endParaRPr lang="en-US" sz="3600" dirty="0"/>
          </a:p>
        </p:txBody>
      </p:sp>
      <p:sp>
        <p:nvSpPr>
          <p:cNvPr id="3" name="Subtitle 2"/>
          <p:cNvSpPr>
            <a:spLocks noGrp="1"/>
          </p:cNvSpPr>
          <p:nvPr>
            <p:ph type="subTitle" idx="1"/>
          </p:nvPr>
        </p:nvSpPr>
        <p:spPr>
          <a:xfrm>
            <a:off x="3048000" y="3886200"/>
            <a:ext cx="3276600" cy="1752600"/>
          </a:xfrm>
        </p:spPr>
        <p:txBody>
          <a:bodyPr/>
          <a:lstStyle/>
          <a:p>
            <a:r>
              <a:rPr lang="en-US" dirty="0" smtClean="0"/>
              <a:t> </a:t>
            </a:r>
            <a:endParaRPr lang="en-US" dirty="0"/>
          </a:p>
        </p:txBody>
      </p:sp>
      <p:pic>
        <p:nvPicPr>
          <p:cNvPr id="1026" name="Picture 2" descr="C:\Users\ltoms\AppData\Local\Microsoft\Windows\Temporary Internet Files\Content.IE5\GQW06M48\MP90040935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1611" y="3657600"/>
            <a:ext cx="30480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8858258"/>
      </p:ext>
    </p:extLst>
  </p:cSld>
  <p:clrMapOvr>
    <a:masterClrMapping/>
  </p:clrMapOvr>
  <mc:AlternateContent xmlns:mc="http://schemas.openxmlformats.org/markup-compatibility/2006" xmlns:p14="http://schemas.microsoft.com/office/powerpoint/2010/main">
    <mc:Choice Requires="p14">
      <p:transition spd="slow" p14:dur="3400" advClick="0" advTm="4000">
        <p14:reveal/>
      </p:transition>
    </mc:Choice>
    <mc:Fallback xmlns="">
      <p:transition spd="slow" advClick="0" advTm="4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ltoms\AppData\Local\Microsoft\Windows\Temporary Internet Files\Content.IE5\1FWC6W60\MC90029867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43800" y="5054803"/>
            <a:ext cx="1506017" cy="180319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ltoms\AppData\Local\Microsoft\Windows\Temporary Internet Files\Content.IE5\GQW06M48\MC90024085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4987105"/>
            <a:ext cx="1488643" cy="18379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0" y="76200"/>
            <a:ext cx="9144000" cy="6781800"/>
          </a:xfrm>
        </p:spPr>
        <p:txBody>
          <a:bodyPr>
            <a:normAutofit fontScale="90000"/>
          </a:bodyPr>
          <a:lstStyle/>
          <a:p>
            <a:r>
              <a:rPr lang="en-US" dirty="0" smtClean="0">
                <a:solidFill>
                  <a:schemeClr val="accent4"/>
                </a:solidFill>
              </a:rPr>
              <a:t>Indoor Track</a:t>
            </a:r>
            <a:br>
              <a:rPr lang="en-US" dirty="0" smtClean="0">
                <a:solidFill>
                  <a:schemeClr val="accent4"/>
                </a:solidFill>
              </a:rPr>
            </a:br>
            <a:r>
              <a:rPr lang="en-US" dirty="0" smtClean="0">
                <a:solidFill>
                  <a:schemeClr val="accent4"/>
                </a:solidFill>
              </a:rPr>
              <a:t>Nov. 28  Away against Heritage &amp; JF  7:00</a:t>
            </a:r>
            <a:br>
              <a:rPr lang="en-US" dirty="0" smtClean="0">
                <a:solidFill>
                  <a:schemeClr val="accent4"/>
                </a:solidFill>
              </a:rPr>
            </a:br>
            <a:r>
              <a:rPr lang="en-US" dirty="0" smtClean="0">
                <a:solidFill>
                  <a:schemeClr val="accent4"/>
                </a:solidFill>
              </a:rPr>
              <a:t>at Heritage</a:t>
            </a:r>
            <a:r>
              <a:rPr lang="en-US" dirty="0" smtClean="0">
                <a:solidFill>
                  <a:schemeClr val="accent4"/>
                </a:solidFill>
              </a:rPr>
              <a:t/>
            </a:r>
            <a:br>
              <a:rPr lang="en-US" dirty="0" smtClean="0">
                <a:solidFill>
                  <a:schemeClr val="accent4"/>
                </a:solidFill>
              </a:rPr>
            </a:br>
            <a:r>
              <a:rPr lang="en-US" dirty="0" smtClean="0">
                <a:solidFill>
                  <a:schemeClr val="accent4"/>
                </a:solidFill>
              </a:rPr>
              <a:t>Dec. 10  Away at Heritage for the Wally Gilbert Invitational  10:00 </a:t>
            </a:r>
            <a:br>
              <a:rPr lang="en-US" dirty="0" smtClean="0">
                <a:solidFill>
                  <a:schemeClr val="accent4"/>
                </a:solidFill>
              </a:rPr>
            </a:br>
            <a:r>
              <a:rPr lang="en-US" dirty="0">
                <a:solidFill>
                  <a:schemeClr val="accent4"/>
                </a:solidFill>
              </a:rPr>
              <a:t/>
            </a:r>
            <a:br>
              <a:rPr lang="en-US" dirty="0">
                <a:solidFill>
                  <a:schemeClr val="accent4"/>
                </a:solidFill>
              </a:rPr>
            </a:br>
            <a:r>
              <a:rPr lang="en-US" dirty="0" smtClean="0">
                <a:solidFill>
                  <a:schemeClr val="accent4"/>
                </a:solidFill>
              </a:rPr>
              <a:t>Dec.16 Away against Brookville &amp; EC Glass 7:00 </a:t>
            </a:r>
            <a:br>
              <a:rPr lang="en-US" dirty="0" smtClean="0">
                <a:solidFill>
                  <a:schemeClr val="accent4"/>
                </a:solidFill>
              </a:rPr>
            </a:br>
            <a:r>
              <a:rPr lang="en-US" dirty="0" smtClean="0">
                <a:solidFill>
                  <a:schemeClr val="accent4"/>
                </a:solidFill>
              </a:rPr>
              <a:t/>
            </a:r>
            <a:br>
              <a:rPr lang="en-US" dirty="0" smtClean="0">
                <a:solidFill>
                  <a:schemeClr val="accent4"/>
                </a:solidFill>
              </a:rPr>
            </a:br>
            <a:r>
              <a:rPr lang="en-US" dirty="0" smtClean="0">
                <a:solidFill>
                  <a:schemeClr val="accent4"/>
                </a:solidFill>
              </a:rPr>
              <a:t>Dec. 17 Liberty Invitational Elite Meet </a:t>
            </a:r>
            <a:br>
              <a:rPr lang="en-US" dirty="0" smtClean="0">
                <a:solidFill>
                  <a:schemeClr val="accent4"/>
                </a:solidFill>
              </a:rPr>
            </a:br>
            <a:r>
              <a:rPr lang="en-US" dirty="0" smtClean="0">
                <a:solidFill>
                  <a:schemeClr val="accent4"/>
                </a:solidFill>
              </a:rPr>
              <a:t>at LU 9:30</a:t>
            </a:r>
            <a:endParaRPr lang="en-US" dirty="0">
              <a:solidFill>
                <a:schemeClr val="accent4"/>
              </a:solidFill>
            </a:endParaRPr>
          </a:p>
        </p:txBody>
      </p:sp>
    </p:spTree>
    <p:extLst>
      <p:ext uri="{BB962C8B-B14F-4D97-AF65-F5344CB8AC3E}">
        <p14:creationId xmlns:p14="http://schemas.microsoft.com/office/powerpoint/2010/main" val="112293423"/>
      </p:ext>
    </p:extLst>
  </p:cSld>
  <p:clrMapOvr>
    <a:masterClrMapping/>
  </p:clrMapOvr>
  <mc:AlternateContent xmlns:mc="http://schemas.openxmlformats.org/markup-compatibility/2006" xmlns:p14="http://schemas.microsoft.com/office/powerpoint/2010/main">
    <mc:Choice Requires="p14">
      <p:transition spd="slow" p14:dur="1500" advTm="4000">
        <p:split orient="vert"/>
      </p:transition>
    </mc:Choice>
    <mc:Fallback xmlns="">
      <p:transition spd="slow" advTm="4000">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ltoms\AppData\Local\Microsoft\Windows\Temporary Internet Files\Content.IE5\1FWC6W60\MC90008917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4038600"/>
            <a:ext cx="3276600" cy="32766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p:cNvSpPr>
            <a:spLocks noGrp="1"/>
          </p:cNvSpPr>
          <p:nvPr>
            <p:ph type="subTitle" idx="1"/>
          </p:nvPr>
        </p:nvSpPr>
        <p:spPr>
          <a:xfrm>
            <a:off x="152400" y="0"/>
            <a:ext cx="8991600" cy="6858000"/>
          </a:xfrm>
        </p:spPr>
        <p:txBody>
          <a:bodyPr/>
          <a:lstStyle/>
          <a:p>
            <a:r>
              <a:rPr lang="en-US" dirty="0" smtClean="0">
                <a:solidFill>
                  <a:schemeClr val="tx1"/>
                </a:solidFill>
                <a:latin typeface="Arial Black" pitchFamily="34" charset="0"/>
              </a:rPr>
              <a:t>LHS Wrestling Schedule for Nov.30-Dec.7</a:t>
            </a:r>
          </a:p>
          <a:p>
            <a:endParaRPr lang="en-US" sz="1400" dirty="0" smtClean="0">
              <a:solidFill>
                <a:schemeClr val="tx1"/>
              </a:solidFill>
              <a:latin typeface="Arial Black" pitchFamily="34" charset="0"/>
            </a:endParaRPr>
          </a:p>
          <a:p>
            <a:r>
              <a:rPr lang="en-US" sz="2800" dirty="0" smtClean="0">
                <a:solidFill>
                  <a:schemeClr val="tx1"/>
                </a:solidFill>
                <a:latin typeface="Arial Black" pitchFamily="34" charset="0"/>
              </a:rPr>
              <a:t>Nov. 30 6:00 Away against </a:t>
            </a:r>
            <a:r>
              <a:rPr lang="en-US" sz="2800" dirty="0" err="1" smtClean="0">
                <a:solidFill>
                  <a:schemeClr val="tx1"/>
                </a:solidFill>
                <a:latin typeface="Arial Black" pitchFamily="34" charset="0"/>
              </a:rPr>
              <a:t>Tunstall</a:t>
            </a:r>
            <a:r>
              <a:rPr lang="en-US" sz="2800" dirty="0" smtClean="0">
                <a:solidFill>
                  <a:schemeClr val="tx1"/>
                </a:solidFill>
                <a:latin typeface="Arial Black" pitchFamily="34" charset="0"/>
              </a:rPr>
              <a:t>, Randolph-Henry &amp; </a:t>
            </a:r>
            <a:r>
              <a:rPr lang="en-US" sz="2800" b="1" dirty="0" smtClean="0">
                <a:solidFill>
                  <a:schemeClr val="tx1"/>
                </a:solidFill>
                <a:latin typeface="Arial Black" pitchFamily="34" charset="0"/>
              </a:rPr>
              <a:t>Heritage @ Heritage</a:t>
            </a:r>
          </a:p>
          <a:p>
            <a:endParaRPr lang="en-US" sz="2800" dirty="0" smtClean="0">
              <a:solidFill>
                <a:schemeClr val="tx1"/>
              </a:solidFill>
              <a:latin typeface="Arial Black" pitchFamily="34" charset="0"/>
            </a:endParaRPr>
          </a:p>
          <a:p>
            <a:r>
              <a:rPr lang="en-US" sz="2800" dirty="0" smtClean="0">
                <a:solidFill>
                  <a:schemeClr val="tx1"/>
                </a:solidFill>
                <a:latin typeface="Arial Black" pitchFamily="34" charset="0"/>
              </a:rPr>
              <a:t>Dec</a:t>
            </a:r>
            <a:r>
              <a:rPr lang="en-US" sz="2800" dirty="0" smtClean="0">
                <a:solidFill>
                  <a:schemeClr val="tx1"/>
                </a:solidFill>
                <a:latin typeface="Arial Black" pitchFamily="34" charset="0"/>
              </a:rPr>
              <a:t>. 2 &amp; 3 Away at Staunton River for the</a:t>
            </a:r>
          </a:p>
          <a:p>
            <a:r>
              <a:rPr lang="en-US" sz="2800" dirty="0" smtClean="0">
                <a:solidFill>
                  <a:schemeClr val="tx1"/>
                </a:solidFill>
                <a:latin typeface="Arial Black" pitchFamily="34" charset="0"/>
              </a:rPr>
              <a:t>RIVER RUMBLE!!  </a:t>
            </a:r>
            <a:r>
              <a:rPr lang="en-US" sz="2800" dirty="0" smtClean="0">
                <a:solidFill>
                  <a:schemeClr val="tx1"/>
                </a:solidFill>
                <a:latin typeface="Arial Black" pitchFamily="34" charset="0"/>
              </a:rPr>
              <a:t>Time: 6:00 on Friday</a:t>
            </a:r>
          </a:p>
          <a:p>
            <a:r>
              <a:rPr lang="en-US" sz="2800" dirty="0" smtClean="0">
                <a:solidFill>
                  <a:schemeClr val="tx1"/>
                </a:solidFill>
                <a:latin typeface="Arial Black" pitchFamily="34" charset="0"/>
              </a:rPr>
              <a:t>10:00 a.m. on Sat.</a:t>
            </a:r>
            <a:r>
              <a:rPr lang="en-US" sz="2800" dirty="0" smtClean="0">
                <a:solidFill>
                  <a:schemeClr val="tx1"/>
                </a:solidFill>
                <a:latin typeface="Arial Black" pitchFamily="34" charset="0"/>
              </a:rPr>
              <a:t> </a:t>
            </a:r>
            <a:endParaRPr lang="en-US" sz="2800" dirty="0" smtClean="0">
              <a:solidFill>
                <a:schemeClr val="tx1"/>
              </a:solidFill>
              <a:latin typeface="Arial Black" pitchFamily="34" charset="0"/>
            </a:endParaRPr>
          </a:p>
          <a:p>
            <a:endParaRPr lang="en-US" sz="2400" dirty="0">
              <a:solidFill>
                <a:schemeClr val="tx1"/>
              </a:solidFill>
              <a:latin typeface="Arial Black" pitchFamily="34" charset="0"/>
            </a:endParaRPr>
          </a:p>
          <a:p>
            <a:endParaRPr lang="en-US" sz="2400" dirty="0">
              <a:solidFill>
                <a:schemeClr val="tx1"/>
              </a:solidFill>
              <a:latin typeface="Arial Black" pitchFamily="34" charset="0"/>
            </a:endParaRPr>
          </a:p>
        </p:txBody>
      </p:sp>
    </p:spTree>
    <p:extLst>
      <p:ext uri="{BB962C8B-B14F-4D97-AF65-F5344CB8AC3E}">
        <p14:creationId xmlns:p14="http://schemas.microsoft.com/office/powerpoint/2010/main" val="3871302308"/>
      </p:ext>
    </p:extLst>
  </p:cSld>
  <p:clrMapOvr>
    <a:masterClrMapping/>
  </p:clrMapOvr>
  <mc:AlternateContent xmlns:mc="http://schemas.openxmlformats.org/markup-compatibility/2006" xmlns:p14="http://schemas.microsoft.com/office/powerpoint/2010/main">
    <mc:Choice Requires="p14">
      <p:transition p14:dur="100" advClick="0" advTm="4000">
        <p:cut/>
      </p:transition>
    </mc:Choice>
    <mc:Fallback xmlns="">
      <p:transition advClick="0" advTm="4000">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228600" y="152400"/>
            <a:ext cx="8610600" cy="1470025"/>
          </a:xfrm>
        </p:spPr>
        <p:txBody>
          <a:bodyPr/>
          <a:lstStyle/>
          <a:p>
            <a:pPr algn="ctr"/>
            <a:r>
              <a:rPr lang="en-US" sz="7200" dirty="0" smtClean="0">
                <a:solidFill>
                  <a:srgbClr val="7030A0"/>
                </a:solidFill>
                <a:latin typeface="Bauhaus 93" pitchFamily="82" charset="0"/>
              </a:rPr>
              <a:t>LHS LIBRARY HOURS</a:t>
            </a:r>
            <a:endParaRPr lang="en-US" sz="7200" dirty="0">
              <a:solidFill>
                <a:srgbClr val="7030A0"/>
              </a:solidFill>
              <a:latin typeface="Bauhaus 93" pitchFamily="82" charset="0"/>
            </a:endParaRPr>
          </a:p>
        </p:txBody>
      </p:sp>
      <p:sp>
        <p:nvSpPr>
          <p:cNvPr id="76803" name="Rectangle 3"/>
          <p:cNvSpPr>
            <a:spLocks noGrp="1" noChangeArrowheads="1"/>
          </p:cNvSpPr>
          <p:nvPr>
            <p:ph type="subTitle" idx="1"/>
          </p:nvPr>
        </p:nvSpPr>
        <p:spPr>
          <a:xfrm>
            <a:off x="2286000" y="1524000"/>
            <a:ext cx="6477000" cy="4648200"/>
          </a:xfrm>
        </p:spPr>
        <p:txBody>
          <a:bodyPr/>
          <a:lstStyle/>
          <a:p>
            <a:pPr algn="ctr"/>
            <a:r>
              <a:rPr lang="en-US" sz="4800" dirty="0" smtClean="0">
                <a:solidFill>
                  <a:srgbClr val="7030A0"/>
                </a:solidFill>
                <a:latin typeface="Berlin Sans FB" pitchFamily="34" charset="0"/>
              </a:rPr>
              <a:t>MONDAY – THURSDAY </a:t>
            </a:r>
          </a:p>
          <a:p>
            <a:pPr algn="ctr"/>
            <a:r>
              <a:rPr lang="en-US" sz="4800" dirty="0" smtClean="0">
                <a:solidFill>
                  <a:srgbClr val="7030A0"/>
                </a:solidFill>
                <a:latin typeface="Berlin Sans FB" pitchFamily="34" charset="0"/>
              </a:rPr>
              <a:t>8:25 am – 5 pm</a:t>
            </a:r>
          </a:p>
          <a:p>
            <a:pPr algn="ctr"/>
            <a:endParaRPr lang="en-US" sz="3200" dirty="0" smtClean="0">
              <a:solidFill>
                <a:srgbClr val="7030A0"/>
              </a:solidFill>
              <a:latin typeface="Berlin Sans FB" pitchFamily="34" charset="0"/>
            </a:endParaRPr>
          </a:p>
          <a:p>
            <a:pPr algn="ctr"/>
            <a:endParaRPr lang="en-US" sz="3200" dirty="0">
              <a:solidFill>
                <a:srgbClr val="7030A0"/>
              </a:solidFill>
              <a:latin typeface="Berlin Sans FB" pitchFamily="34" charset="0"/>
            </a:endParaRPr>
          </a:p>
          <a:p>
            <a:pPr algn="ctr"/>
            <a:r>
              <a:rPr lang="en-US" sz="4800" dirty="0" smtClean="0">
                <a:solidFill>
                  <a:srgbClr val="7030A0"/>
                </a:solidFill>
                <a:latin typeface="Berlin Sans FB" pitchFamily="34" charset="0"/>
              </a:rPr>
              <a:t>FRIDAYS LIBRARY CLOSES AT 4 pm</a:t>
            </a:r>
            <a:endParaRPr lang="en-US" sz="4800" dirty="0">
              <a:solidFill>
                <a:srgbClr val="7030A0"/>
              </a:solidFill>
              <a:latin typeface="Berlin Sans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0" y="609600"/>
            <a:ext cx="3733800" cy="5029200"/>
          </a:xfrm>
        </p:spPr>
        <p:txBody>
          <a:bodyPr/>
          <a:lstStyle/>
          <a:p>
            <a:r>
              <a:rPr lang="en-US" dirty="0" smtClean="0"/>
              <a:t> </a:t>
            </a:r>
            <a:br>
              <a:rPr lang="en-US" dirty="0" smtClean="0"/>
            </a:br>
            <a:endParaRPr lang="en-US" dirty="0"/>
          </a:p>
        </p:txBody>
      </p:sp>
      <p:sp>
        <p:nvSpPr>
          <p:cNvPr id="3" name="Content Placeholder 2"/>
          <p:cNvSpPr>
            <a:spLocks noGrp="1"/>
          </p:cNvSpPr>
          <p:nvPr>
            <p:ph idx="1"/>
          </p:nvPr>
        </p:nvSpPr>
        <p:spPr>
          <a:xfrm>
            <a:off x="457200" y="457200"/>
            <a:ext cx="5334000" cy="6172200"/>
          </a:xfrm>
        </p:spPr>
        <p:txBody>
          <a:bodyPr>
            <a:normAutofit/>
          </a:bodyPr>
          <a:lstStyle/>
          <a:p>
            <a:pPr marL="0" indent="0" algn="ctr">
              <a:buNone/>
            </a:pPr>
            <a:r>
              <a:rPr lang="en-GB" sz="3600" b="1" dirty="0" smtClean="0"/>
              <a:t> Soccer</a:t>
            </a:r>
          </a:p>
          <a:p>
            <a:pPr marL="0" indent="0" algn="ctr">
              <a:buNone/>
            </a:pPr>
            <a:r>
              <a:rPr lang="en-GB" dirty="0" smtClean="0">
                <a:solidFill>
                  <a:srgbClr val="FF0000"/>
                </a:solidFill>
              </a:rPr>
              <a:t>.</a:t>
            </a:r>
            <a:endParaRPr lang="en-US" dirty="0">
              <a:solidFill>
                <a:srgbClr val="FF0000"/>
              </a:solidFill>
            </a:endParaRPr>
          </a:p>
          <a:p>
            <a:pPr marL="0" indent="0" algn="ctr">
              <a:buNone/>
            </a:pPr>
            <a:r>
              <a:rPr lang="en-GB" dirty="0" smtClean="0"/>
              <a:t>  </a:t>
            </a:r>
            <a:endParaRPr lang="en-US" dirty="0"/>
          </a:p>
        </p:txBody>
      </p:sp>
      <p:pic>
        <p:nvPicPr>
          <p:cNvPr id="2051" name="Picture 3" descr="C:\Users\ltoms\AppData\Local\Microsoft\Windows\Temporary Internet Files\Content.IE5\HTPOF049\MP90042434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92151" y="2393004"/>
            <a:ext cx="3651849" cy="2419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2683774"/>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 Fun, Fun!!!</a:t>
            </a:r>
            <a:endParaRPr lang="en-US" dirty="0"/>
          </a:p>
        </p:txBody>
      </p:sp>
      <p:sp>
        <p:nvSpPr>
          <p:cNvPr id="3" name="Content Placeholder 2"/>
          <p:cNvSpPr>
            <a:spLocks noGrp="1"/>
          </p:cNvSpPr>
          <p:nvPr>
            <p:ph idx="1"/>
          </p:nvPr>
        </p:nvSpPr>
        <p:spPr/>
        <p:txBody>
          <a:bodyPr>
            <a:normAutofit fontScale="92500"/>
          </a:bodyPr>
          <a:lstStyle/>
          <a:p>
            <a:pPr marL="0" indent="0">
              <a:buNone/>
            </a:pPr>
            <a:r>
              <a:rPr lang="en-GB" dirty="0"/>
              <a:t>The Student-Faculty </a:t>
            </a:r>
            <a:r>
              <a:rPr lang="en-GB" dirty="0" err="1"/>
              <a:t>dodgeball</a:t>
            </a:r>
            <a:r>
              <a:rPr lang="en-GB" dirty="0"/>
              <a:t> game has returned!  At the end of first semester the students will take on the faculty in a game of </a:t>
            </a:r>
            <a:r>
              <a:rPr lang="en-GB" dirty="0" err="1"/>
              <a:t>dodgeball</a:t>
            </a:r>
            <a:r>
              <a:rPr lang="en-GB" dirty="0"/>
              <a:t>. To play or attend and cheer on the students, you must have no discipline referrals from November ninth until the end of the semester! So keep a positive attitude, good </a:t>
            </a:r>
            <a:r>
              <a:rPr lang="en-GB" dirty="0" err="1"/>
              <a:t>behavior</a:t>
            </a:r>
            <a:r>
              <a:rPr lang="en-GB" dirty="0"/>
              <a:t>, and we'll see you at the game in January!</a:t>
            </a:r>
            <a:endParaRPr lang="en-US" dirty="0"/>
          </a:p>
          <a:p>
            <a:pPr marL="0" indent="0">
              <a:buNone/>
            </a:pPr>
            <a:r>
              <a:rPr lang="en-GB" dirty="0"/>
              <a:t> </a:t>
            </a:r>
            <a:endParaRPr lang="en-US" dirty="0"/>
          </a:p>
          <a:p>
            <a:endParaRPr lang="en-US" dirty="0"/>
          </a:p>
        </p:txBody>
      </p:sp>
      <p:pic>
        <p:nvPicPr>
          <p:cNvPr id="4099" name="Picture 3" descr="C:\Program Files\Microsoft Office\MEDIA\OFFICE14\Bullets\BD21480_.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4667250"/>
            <a:ext cx="2190750"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73417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Residential Governor’s School anyone???</a:t>
            </a:r>
            <a:endParaRPr lang="en-US" dirty="0"/>
          </a:p>
        </p:txBody>
      </p:sp>
      <p:sp>
        <p:nvSpPr>
          <p:cNvPr id="3" name="Content Placeholder 2"/>
          <p:cNvSpPr>
            <a:spLocks noGrp="1"/>
          </p:cNvSpPr>
          <p:nvPr>
            <p:ph idx="1"/>
          </p:nvPr>
        </p:nvSpPr>
        <p:spPr>
          <a:xfrm>
            <a:off x="457200" y="1600200"/>
            <a:ext cx="8229600" cy="4953000"/>
          </a:xfrm>
        </p:spPr>
        <p:txBody>
          <a:bodyPr>
            <a:normAutofit lnSpcReduction="10000"/>
          </a:bodyPr>
          <a:lstStyle/>
          <a:p>
            <a:pPr marL="0" indent="0" algn="ctr">
              <a:buNone/>
            </a:pPr>
            <a:r>
              <a:rPr lang="en-US" dirty="0">
                <a:latin typeface="Arial Black" pitchFamily="34" charset="0"/>
              </a:rPr>
              <a:t>Attention all 10</a:t>
            </a:r>
            <a:r>
              <a:rPr lang="en-US" baseline="30000" dirty="0">
                <a:latin typeface="Arial Black" pitchFamily="34" charset="0"/>
              </a:rPr>
              <a:t>th</a:t>
            </a:r>
            <a:r>
              <a:rPr lang="en-US" dirty="0">
                <a:latin typeface="Arial Black" pitchFamily="34" charset="0"/>
              </a:rPr>
              <a:t>&amp; 11</a:t>
            </a:r>
            <a:r>
              <a:rPr lang="en-US" baseline="30000" dirty="0">
                <a:latin typeface="Arial Black" pitchFamily="34" charset="0"/>
              </a:rPr>
              <a:t>th</a:t>
            </a:r>
            <a:r>
              <a:rPr lang="en-US" dirty="0">
                <a:latin typeface="Arial Black" pitchFamily="34" charset="0"/>
              </a:rPr>
              <a:t> grade students:  If you are interested in attending Summer Residential Governor’s Schools in the fields of foreign language, academics, or visual and performing arts, please see Mrs. Clark in guidance office for more details and an application.  This is for 10</a:t>
            </a:r>
            <a:r>
              <a:rPr lang="en-US" baseline="30000" dirty="0">
                <a:latin typeface="Arial Black" pitchFamily="34" charset="0"/>
              </a:rPr>
              <a:t>th</a:t>
            </a:r>
            <a:r>
              <a:rPr lang="en-US" dirty="0">
                <a:latin typeface="Arial Black" pitchFamily="34" charset="0"/>
              </a:rPr>
              <a:t> and 11</a:t>
            </a:r>
            <a:r>
              <a:rPr lang="en-US" baseline="30000" dirty="0">
                <a:latin typeface="Arial Black" pitchFamily="34" charset="0"/>
              </a:rPr>
              <a:t>th</a:t>
            </a:r>
            <a:r>
              <a:rPr lang="en-US" dirty="0">
                <a:latin typeface="Arial Black" pitchFamily="34" charset="0"/>
              </a:rPr>
              <a:t> grade students ONLY.  </a:t>
            </a:r>
          </a:p>
          <a:p>
            <a:pPr algn="ctr"/>
            <a:endParaRPr lang="en-US" dirty="0">
              <a:latin typeface="Arial Black" pitchFamily="34" charset="0"/>
            </a:endParaRPr>
          </a:p>
        </p:txBody>
      </p:sp>
    </p:spTree>
    <p:extLst>
      <p:ext uri="{BB962C8B-B14F-4D97-AF65-F5344CB8AC3E}">
        <p14:creationId xmlns:p14="http://schemas.microsoft.com/office/powerpoint/2010/main" val="191285095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105775" cy="1143000"/>
          </a:xfrm>
        </p:spPr>
        <p:txBody>
          <a:bodyPr/>
          <a:lstStyle/>
          <a:p>
            <a:pPr algn="ctr"/>
            <a:r>
              <a:rPr lang="en-US" sz="6000" dirty="0" smtClean="0">
                <a:solidFill>
                  <a:srgbClr val="7030A0"/>
                </a:solidFill>
                <a:latin typeface="Bauhaus 93" pitchFamily="82" charset="0"/>
              </a:rPr>
              <a:t>LIBRARY INFORMATION</a:t>
            </a:r>
            <a:endParaRPr lang="en-US" sz="6000" dirty="0">
              <a:solidFill>
                <a:srgbClr val="7030A0"/>
              </a:solidFill>
              <a:latin typeface="Bauhaus 93" pitchFamily="82" charset="0"/>
            </a:endParaRPr>
          </a:p>
        </p:txBody>
      </p:sp>
      <p:sp>
        <p:nvSpPr>
          <p:cNvPr id="77827" name="Rectangle 3"/>
          <p:cNvSpPr>
            <a:spLocks noGrp="1" noChangeArrowheads="1"/>
          </p:cNvSpPr>
          <p:nvPr>
            <p:ph idx="1"/>
          </p:nvPr>
        </p:nvSpPr>
        <p:spPr>
          <a:xfrm>
            <a:off x="228600" y="1676401"/>
            <a:ext cx="8791575" cy="2514600"/>
          </a:xfrm>
        </p:spPr>
        <p:txBody>
          <a:bodyPr/>
          <a:lstStyle/>
          <a:p>
            <a:pPr marL="0" indent="0">
              <a:buNone/>
            </a:pPr>
            <a:r>
              <a:rPr lang="en-US" sz="6600" b="1" dirty="0">
                <a:solidFill>
                  <a:srgbClr val="7030A0"/>
                </a:solidFill>
              </a:rPr>
              <a:t>http://libertyhslibrary.wikispaces.com/</a:t>
            </a:r>
          </a:p>
        </p:txBody>
      </p:sp>
    </p:spTree>
  </p:cSld>
  <p:clrMapOvr>
    <a:masterClrMapping/>
  </p:clrMapOvr>
  <mc:AlternateContent xmlns:mc="http://schemas.openxmlformats.org/markup-compatibility/2006" xmlns:p14="http://schemas.microsoft.com/office/powerpoint/2010/main">
    <mc:Choice Requires="p14">
      <p:transition spd="slow" p14:dur="2000" advClick="0" advTm="2000"/>
    </mc:Choice>
    <mc:Fallback xmlns="">
      <p:transition spd="slow" advClick="0" advTm="2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2617192"/>
            <a:ext cx="8610600" cy="3936008"/>
          </a:xfrm>
        </p:spPr>
        <p:txBody>
          <a:bodyPr>
            <a:normAutofit fontScale="92500" lnSpcReduction="20000"/>
          </a:bodyPr>
          <a:lstStyle/>
          <a:p>
            <a:r>
              <a:rPr lang="en-US" b="1" smtClean="0">
                <a:solidFill>
                  <a:schemeClr val="tx1"/>
                </a:solidFill>
              </a:rPr>
              <a:t>TBA</a:t>
            </a:r>
            <a:endParaRPr lang="en-US" b="1" dirty="0" smtClean="0">
              <a:solidFill>
                <a:schemeClr val="tx1"/>
              </a:solidFill>
            </a:endParaRPr>
          </a:p>
          <a:p>
            <a:endParaRPr lang="en-US" b="1" dirty="0" smtClean="0">
              <a:solidFill>
                <a:schemeClr val="tx1"/>
              </a:solidFill>
            </a:endParaRPr>
          </a:p>
          <a:p>
            <a:r>
              <a:rPr lang="en-US" b="1" dirty="0" smtClean="0">
                <a:solidFill>
                  <a:schemeClr val="tx1"/>
                </a:solidFill>
              </a:rPr>
              <a:t>Check with your school counselor about upcoming college visits.</a:t>
            </a:r>
          </a:p>
          <a:p>
            <a:r>
              <a:rPr lang="en-US" sz="2600" b="1" dirty="0" smtClean="0">
                <a:solidFill>
                  <a:schemeClr val="tx1"/>
                </a:solidFill>
              </a:rPr>
              <a:t>If </a:t>
            </a:r>
            <a:r>
              <a:rPr lang="en-US" sz="2600" b="1" dirty="0">
                <a:solidFill>
                  <a:schemeClr val="tx1"/>
                </a:solidFill>
              </a:rPr>
              <a:t>you wish to attend this visit please make sure you are signed up on the sheet in the main office before the end of homeroom this morning.</a:t>
            </a:r>
            <a:r>
              <a:rPr lang="en-US" sz="2600" dirty="0">
                <a:solidFill>
                  <a:schemeClr val="tx1"/>
                </a:solidFill>
              </a:rPr>
              <a:t> </a:t>
            </a:r>
          </a:p>
          <a:p>
            <a:r>
              <a:rPr lang="en-US" sz="2600" b="1" dirty="0">
                <a:solidFill>
                  <a:schemeClr val="tx1"/>
                </a:solidFill>
              </a:rPr>
              <a:t>Also remember if you plan to attend you must report to 2nd period and check in before leaving for the cafeteria. You will be marked </a:t>
            </a:r>
            <a:r>
              <a:rPr lang="en-US" sz="2600" b="1" dirty="0" smtClean="0">
                <a:solidFill>
                  <a:schemeClr val="tx1"/>
                </a:solidFill>
              </a:rPr>
              <a:t>absent </a:t>
            </a:r>
            <a:r>
              <a:rPr lang="en-US" sz="2600" b="1" dirty="0">
                <a:solidFill>
                  <a:schemeClr val="tx1"/>
                </a:solidFill>
              </a:rPr>
              <a:t>otherwise so make sure to check in with 2nd period before heading to the cafeteria. </a:t>
            </a:r>
            <a:endParaRPr lang="en-US" sz="2600" dirty="0">
              <a:solidFill>
                <a:schemeClr val="tx1"/>
              </a:solidFill>
            </a:endParaRPr>
          </a:p>
        </p:txBody>
      </p:sp>
      <p:pic>
        <p:nvPicPr>
          <p:cNvPr id="2050" name="Picture 2" descr="C:\Users\sschatz\AppData\Local\Microsoft\Windows\Temporary Internet Files\Content.IE5\H53592EE\MP900443707[1].jpg"/>
          <p:cNvPicPr>
            <a:picLocks noChangeAspect="1" noChangeArrowheads="1"/>
          </p:cNvPicPr>
          <p:nvPr/>
        </p:nvPicPr>
        <p:blipFill>
          <a:blip r:embed="rId2">
            <a:extLst>
              <a:ext uri="{BEBA8EAE-BF5A-486C-A8C5-ECC9F3942E4B}">
                <a14:imgProps xmlns:a14="http://schemas.microsoft.com/office/drawing/2010/main">
                  <a14:imgLayer r:embed="rId3">
                    <a14:imgEffect>
                      <a14:artisticPencilSketch/>
                    </a14:imgEffect>
                  </a14:imgLayer>
                </a14:imgProps>
              </a:ext>
              <a:ext uri="{28A0092B-C50C-407E-A947-70E740481C1C}">
                <a14:useLocalDpi xmlns:a14="http://schemas.microsoft.com/office/drawing/2010/main" val="0"/>
              </a:ext>
            </a:extLst>
          </a:blip>
          <a:srcRect/>
          <a:stretch>
            <a:fillRect/>
          </a:stretch>
        </p:blipFill>
        <p:spPr bwMode="auto">
          <a:xfrm>
            <a:off x="0" y="0"/>
            <a:ext cx="9144000" cy="26171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76200" y="0"/>
            <a:ext cx="8991600" cy="1069975"/>
          </a:xfrm>
        </p:spPr>
        <p:txBody>
          <a:bodyPr>
            <a:noAutofit/>
          </a:bodyPr>
          <a:lstStyle/>
          <a:p>
            <a:r>
              <a:rPr lang="en-US" sz="4800" b="1" dirty="0" smtClean="0"/>
              <a:t>COLLEGE VISIT INFORMATION</a:t>
            </a:r>
            <a:endParaRPr lang="en-US" sz="4800" b="1" dirty="0"/>
          </a:p>
        </p:txBody>
      </p:sp>
    </p:spTree>
    <p:extLst>
      <p:ext uri="{BB962C8B-B14F-4D97-AF65-F5344CB8AC3E}">
        <p14:creationId xmlns:p14="http://schemas.microsoft.com/office/powerpoint/2010/main" val="114724953"/>
      </p:ext>
    </p:extLst>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1" name="Picture 7" descr="C:\Users\ltoms\AppData\Local\Microsoft\Windows\Temporary Internet Files\Content.IE5\HTPOF049\MP900382757[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507"/>
            <a:ext cx="9108989" cy="650642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381000" y="685800"/>
            <a:ext cx="8382000" cy="5943600"/>
          </a:xfrm>
        </p:spPr>
        <p:txBody>
          <a:bodyPr/>
          <a:lstStyle/>
          <a:p>
            <a:r>
              <a:rPr lang="en-US" dirty="0" smtClean="0">
                <a:solidFill>
                  <a:srgbClr val="FFFF00"/>
                </a:solidFill>
              </a:rPr>
              <a:t>Roanoke Chamber Brass</a:t>
            </a:r>
            <a:br>
              <a:rPr lang="en-US" dirty="0" smtClean="0">
                <a:solidFill>
                  <a:srgbClr val="FFFF00"/>
                </a:solidFill>
              </a:rPr>
            </a:br>
            <a:r>
              <a:rPr lang="en-US" dirty="0" smtClean="0">
                <a:solidFill>
                  <a:srgbClr val="FFFF00"/>
                </a:solidFill>
              </a:rPr>
              <a:t> will have a free holiday concert on Friday December 9</a:t>
            </a:r>
            <a:r>
              <a:rPr lang="en-US" baseline="30000" dirty="0" smtClean="0">
                <a:solidFill>
                  <a:srgbClr val="FFFF00"/>
                </a:solidFill>
              </a:rPr>
              <a:t>th</a:t>
            </a:r>
            <a:r>
              <a:rPr lang="en-US" dirty="0" smtClean="0">
                <a:solidFill>
                  <a:srgbClr val="FFFF00"/>
                </a:solidFill>
              </a:rPr>
              <a:t> at 8:00 </a:t>
            </a:r>
            <a:br>
              <a:rPr lang="en-US" dirty="0" smtClean="0">
                <a:solidFill>
                  <a:srgbClr val="FFFF00"/>
                </a:solidFill>
              </a:rPr>
            </a:br>
            <a:r>
              <a:rPr lang="en-US" dirty="0" smtClean="0">
                <a:solidFill>
                  <a:srgbClr val="FFFF00"/>
                </a:solidFill>
              </a:rPr>
              <a:t>at the </a:t>
            </a:r>
            <a:br>
              <a:rPr lang="en-US" dirty="0" smtClean="0">
                <a:solidFill>
                  <a:srgbClr val="FFFF00"/>
                </a:solidFill>
              </a:rPr>
            </a:br>
            <a:r>
              <a:rPr lang="en-US" dirty="0" smtClean="0">
                <a:solidFill>
                  <a:srgbClr val="FFFF00"/>
                </a:solidFill>
              </a:rPr>
              <a:t>Wharton Foundation’s Bower Center for  the Arts</a:t>
            </a:r>
            <a:br>
              <a:rPr lang="en-US" dirty="0" smtClean="0">
                <a:solidFill>
                  <a:srgbClr val="FFFF00"/>
                </a:solidFill>
              </a:rPr>
            </a:br>
            <a:r>
              <a:rPr lang="en-US" dirty="0">
                <a:solidFill>
                  <a:srgbClr val="FFFF00"/>
                </a:solidFill>
              </a:rPr>
              <a:t/>
            </a:r>
            <a:br>
              <a:rPr lang="en-US" dirty="0">
                <a:solidFill>
                  <a:srgbClr val="FFFF00"/>
                </a:solidFill>
              </a:rPr>
            </a:br>
            <a:endParaRPr lang="en-US" dirty="0">
              <a:solidFill>
                <a:srgbClr val="FFFF00"/>
              </a:solidFill>
            </a:endParaRPr>
          </a:p>
        </p:txBody>
      </p:sp>
    </p:spTree>
    <p:extLst>
      <p:ext uri="{BB962C8B-B14F-4D97-AF65-F5344CB8AC3E}">
        <p14:creationId xmlns:p14="http://schemas.microsoft.com/office/powerpoint/2010/main" val="40950483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Documents and Settings\Ann\Local Settings\Temporary Internet Files\Content.IE5\JYNJYVS8\MPj04395190000[1].jpg"/>
          <p:cNvPicPr>
            <a:picLocks noChangeAspect="1" noChangeArrowheads="1"/>
          </p:cNvPicPr>
          <p:nvPr/>
        </p:nvPicPr>
        <p:blipFill>
          <a:blip r:embed="rId4"/>
          <a:srcRect l="11369" r="39834"/>
          <a:stretch>
            <a:fillRect/>
          </a:stretch>
        </p:blipFill>
        <p:spPr bwMode="auto">
          <a:xfrm>
            <a:off x="0" y="0"/>
            <a:ext cx="3733800" cy="6858000"/>
          </a:xfrm>
          <a:prstGeom prst="rect">
            <a:avLst/>
          </a:prstGeom>
          <a:noFill/>
        </p:spPr>
      </p:pic>
      <p:pic>
        <p:nvPicPr>
          <p:cNvPr id="5" name="Picture 9" descr="C:\Documents and Settings\Ann\Local Settings\Temporary Internet Files\Content.IE5\JYNJYVS8\MPj04395190000[1].jpg"/>
          <p:cNvPicPr>
            <a:picLocks noChangeAspect="1" noChangeArrowheads="1"/>
          </p:cNvPicPr>
          <p:nvPr/>
        </p:nvPicPr>
        <p:blipFill>
          <a:blip r:embed="rId4"/>
          <a:srcRect l="58824"/>
          <a:stretch>
            <a:fillRect/>
          </a:stretch>
        </p:blipFill>
        <p:spPr bwMode="auto">
          <a:xfrm>
            <a:off x="3733800" y="0"/>
            <a:ext cx="5410200" cy="6858000"/>
          </a:xfrm>
          <a:prstGeom prst="rect">
            <a:avLst/>
          </a:prstGeom>
          <a:noFill/>
        </p:spPr>
      </p:pic>
      <p:sp>
        <p:nvSpPr>
          <p:cNvPr id="11" name="Title 10"/>
          <p:cNvSpPr>
            <a:spLocks noGrp="1"/>
          </p:cNvSpPr>
          <p:nvPr>
            <p:ph type="title"/>
          </p:nvPr>
        </p:nvSpPr>
        <p:spPr>
          <a:xfrm>
            <a:off x="609600" y="76200"/>
            <a:ext cx="8382000" cy="1189038"/>
          </a:xfrm>
        </p:spPr>
        <p:txBody>
          <a:bodyPr>
            <a:normAutofit fontScale="90000"/>
          </a:bodyPr>
          <a:lstStyle/>
          <a:p>
            <a:r>
              <a:rPr lang="en-US" b="1" dirty="0"/>
              <a:t>Student Council Association Officers </a:t>
            </a:r>
            <a:r>
              <a:rPr lang="en-US" b="1" dirty="0" smtClean="0"/>
              <a:t/>
            </a:r>
            <a:br>
              <a:rPr lang="en-US" b="1" dirty="0" smtClean="0"/>
            </a:br>
            <a:r>
              <a:rPr lang="en-US" b="1" dirty="0" smtClean="0"/>
              <a:t>2011-2012</a:t>
            </a:r>
            <a:endParaRPr lang="en-US" dirty="0"/>
          </a:p>
        </p:txBody>
      </p:sp>
      <p:sp>
        <p:nvSpPr>
          <p:cNvPr id="12" name="Content Placeholder 11"/>
          <p:cNvSpPr>
            <a:spLocks noGrp="1"/>
          </p:cNvSpPr>
          <p:nvPr>
            <p:ph idx="1"/>
          </p:nvPr>
        </p:nvSpPr>
        <p:spPr>
          <a:xfrm>
            <a:off x="2590800" y="1600200"/>
            <a:ext cx="6324600" cy="5029200"/>
          </a:xfrm>
        </p:spPr>
        <p:txBody>
          <a:bodyPr>
            <a:normAutofit fontScale="85000" lnSpcReduction="20000"/>
          </a:bodyPr>
          <a:lstStyle/>
          <a:p>
            <a:pPr marL="0" indent="0" algn="r">
              <a:buNone/>
            </a:pPr>
            <a:r>
              <a:rPr lang="en-US" sz="3900" b="1" dirty="0" smtClean="0"/>
              <a:t>President:</a:t>
            </a:r>
            <a:r>
              <a:rPr lang="en-US" sz="3900" b="1" dirty="0"/>
              <a:t>	Peyton Bond</a:t>
            </a:r>
          </a:p>
          <a:p>
            <a:pPr marL="0" indent="0" algn="r">
              <a:buNone/>
            </a:pPr>
            <a:r>
              <a:rPr lang="en-US" sz="3900" b="1" dirty="0"/>
              <a:t>Vice </a:t>
            </a:r>
            <a:r>
              <a:rPr lang="en-US" sz="3900" b="1" dirty="0" smtClean="0"/>
              <a:t>President:</a:t>
            </a:r>
            <a:r>
              <a:rPr lang="en-US" sz="3900" b="1" dirty="0"/>
              <a:t>	</a:t>
            </a:r>
            <a:r>
              <a:rPr lang="en-US" sz="3900" b="1" dirty="0" smtClean="0"/>
              <a:t>Melanie </a:t>
            </a:r>
            <a:r>
              <a:rPr lang="en-US" sz="3900" b="1" dirty="0"/>
              <a:t>Smith</a:t>
            </a:r>
          </a:p>
          <a:p>
            <a:pPr marL="0" indent="0" algn="r">
              <a:buNone/>
            </a:pPr>
            <a:r>
              <a:rPr lang="en-US" sz="3900" b="1" dirty="0" smtClean="0"/>
              <a:t>Secretary:</a:t>
            </a:r>
            <a:r>
              <a:rPr lang="en-US" sz="3900" b="1" dirty="0"/>
              <a:t>	Sarah Rhodes</a:t>
            </a:r>
          </a:p>
          <a:p>
            <a:pPr marL="0" indent="0" algn="r">
              <a:buNone/>
            </a:pPr>
            <a:r>
              <a:rPr lang="en-US" sz="3900" b="1" dirty="0" smtClean="0"/>
              <a:t>Treasurer:</a:t>
            </a:r>
            <a:r>
              <a:rPr lang="en-US" sz="3900" b="1" dirty="0"/>
              <a:t>	Martha Karnes</a:t>
            </a:r>
          </a:p>
          <a:p>
            <a:pPr marL="0" indent="0" algn="r">
              <a:buNone/>
            </a:pPr>
            <a:r>
              <a:rPr lang="en-US" sz="3900" b="1" dirty="0" smtClean="0"/>
              <a:t>Reporter:</a:t>
            </a:r>
            <a:r>
              <a:rPr lang="en-US" sz="3900" b="1" dirty="0"/>
              <a:t>	Kennedy Flynn</a:t>
            </a:r>
          </a:p>
          <a:p>
            <a:pPr marL="0" indent="0" algn="r">
              <a:buNone/>
            </a:pPr>
            <a:r>
              <a:rPr lang="en-US" sz="3900" b="1" dirty="0" smtClean="0"/>
              <a:t>Historian:</a:t>
            </a:r>
            <a:r>
              <a:rPr lang="en-US" sz="3900" b="1" dirty="0"/>
              <a:t>	Jan Hunter</a:t>
            </a:r>
          </a:p>
          <a:p>
            <a:pPr marL="0" indent="0" algn="r">
              <a:buNone/>
            </a:pPr>
            <a:r>
              <a:rPr lang="en-US" sz="3900" b="1" dirty="0"/>
              <a:t>VSCA Region 6 </a:t>
            </a:r>
            <a:r>
              <a:rPr lang="en-US" sz="3900" b="1" dirty="0" smtClean="0"/>
              <a:t>Representatives:</a:t>
            </a:r>
            <a:r>
              <a:rPr lang="en-US" sz="3900" b="1" dirty="0"/>
              <a:t>	 Peyton Bond</a:t>
            </a:r>
          </a:p>
          <a:p>
            <a:pPr marL="0" indent="0" algn="r">
              <a:buNone/>
            </a:pPr>
            <a:r>
              <a:rPr lang="en-US" sz="3900" b="1" dirty="0"/>
              <a:t>Head Teacher </a:t>
            </a:r>
            <a:r>
              <a:rPr lang="en-US" sz="3900" b="1" dirty="0" smtClean="0"/>
              <a:t>Sponsor:</a:t>
            </a:r>
            <a:r>
              <a:rPr lang="en-US" sz="3900" b="1" dirty="0"/>
              <a:t>	Ms. Robin Waldron</a:t>
            </a:r>
          </a:p>
          <a:p>
            <a:pPr marL="0" indent="0">
              <a:buNone/>
            </a:pP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Documents and Settings\Ann\Local Settings\Temporary Internet Files\Content.IE5\JYNJYVS8\MPj04395190000[1].jpg"/>
          <p:cNvPicPr>
            <a:picLocks noChangeAspect="1" noChangeArrowheads="1"/>
          </p:cNvPicPr>
          <p:nvPr/>
        </p:nvPicPr>
        <p:blipFill>
          <a:blip r:embed="rId3"/>
          <a:srcRect l="11369" r="39834"/>
          <a:stretch>
            <a:fillRect/>
          </a:stretch>
        </p:blipFill>
        <p:spPr bwMode="auto">
          <a:xfrm>
            <a:off x="0" y="0"/>
            <a:ext cx="3733800" cy="6858000"/>
          </a:xfrm>
          <a:prstGeom prst="rect">
            <a:avLst/>
          </a:prstGeom>
          <a:noFill/>
        </p:spPr>
      </p:pic>
      <p:pic>
        <p:nvPicPr>
          <p:cNvPr id="5" name="Picture 9" descr="C:\Documents and Settings\Ann\Local Settings\Temporary Internet Files\Content.IE5\JYNJYVS8\MPj04395190000[1].jpg"/>
          <p:cNvPicPr>
            <a:picLocks noChangeAspect="1" noChangeArrowheads="1"/>
          </p:cNvPicPr>
          <p:nvPr/>
        </p:nvPicPr>
        <p:blipFill>
          <a:blip r:embed="rId3"/>
          <a:srcRect l="58824"/>
          <a:stretch>
            <a:fillRect/>
          </a:stretch>
        </p:blipFill>
        <p:spPr bwMode="auto">
          <a:xfrm>
            <a:off x="3733800" y="0"/>
            <a:ext cx="5410200" cy="6858000"/>
          </a:xfrm>
          <a:prstGeom prst="rect">
            <a:avLst/>
          </a:prstGeom>
          <a:noFill/>
        </p:spPr>
      </p:pic>
      <p:sp>
        <p:nvSpPr>
          <p:cNvPr id="11" name="Title 10"/>
          <p:cNvSpPr>
            <a:spLocks noGrp="1"/>
          </p:cNvSpPr>
          <p:nvPr>
            <p:ph type="title"/>
          </p:nvPr>
        </p:nvSpPr>
        <p:spPr>
          <a:xfrm>
            <a:off x="1143000" y="76200"/>
            <a:ext cx="7924800" cy="1143000"/>
          </a:xfrm>
        </p:spPr>
        <p:txBody>
          <a:bodyPr>
            <a:noAutofit/>
          </a:bodyPr>
          <a:lstStyle/>
          <a:p>
            <a:r>
              <a:rPr lang="en-US" sz="6000" b="1" dirty="0" smtClean="0"/>
              <a:t>Senior</a:t>
            </a:r>
            <a:r>
              <a:rPr lang="en-US" sz="4800" b="1" dirty="0" smtClean="0"/>
              <a:t> </a:t>
            </a:r>
            <a:r>
              <a:rPr lang="en-US" sz="4800" b="1" dirty="0"/>
              <a:t>Class </a:t>
            </a:r>
            <a:r>
              <a:rPr lang="en-US" sz="4800" b="1" dirty="0" smtClean="0"/>
              <a:t>Officers</a:t>
            </a:r>
            <a:br>
              <a:rPr lang="en-US" sz="4800" b="1" dirty="0" smtClean="0"/>
            </a:br>
            <a:r>
              <a:rPr lang="en-US" sz="4800" b="1" dirty="0" smtClean="0"/>
              <a:t> 2011-2012</a:t>
            </a:r>
            <a:endParaRPr lang="en-US" sz="4800" dirty="0">
              <a:solidFill>
                <a:schemeClr val="bg1"/>
              </a:solidFill>
            </a:endParaRPr>
          </a:p>
        </p:txBody>
      </p:sp>
      <p:sp>
        <p:nvSpPr>
          <p:cNvPr id="12" name="Content Placeholder 11"/>
          <p:cNvSpPr>
            <a:spLocks noGrp="1"/>
          </p:cNvSpPr>
          <p:nvPr>
            <p:ph idx="1"/>
          </p:nvPr>
        </p:nvSpPr>
        <p:spPr>
          <a:xfrm>
            <a:off x="2743200" y="1600200"/>
            <a:ext cx="6172200" cy="5257800"/>
          </a:xfrm>
        </p:spPr>
        <p:txBody>
          <a:bodyPr>
            <a:normAutofit fontScale="92500" lnSpcReduction="20000"/>
          </a:bodyPr>
          <a:lstStyle/>
          <a:p>
            <a:pPr marL="0" indent="0" algn="r">
              <a:buNone/>
            </a:pPr>
            <a:r>
              <a:rPr lang="en-US" sz="3900" b="1" dirty="0"/>
              <a:t>Senior Class Officers 2011-2012</a:t>
            </a:r>
          </a:p>
          <a:p>
            <a:pPr marL="0" indent="0" algn="r">
              <a:buNone/>
            </a:pPr>
            <a:r>
              <a:rPr lang="en-US" sz="3900" b="1" dirty="0" smtClean="0"/>
              <a:t>President:</a:t>
            </a:r>
            <a:r>
              <a:rPr lang="en-US" sz="3900" b="1" dirty="0"/>
              <a:t>	Melanie Smith</a:t>
            </a:r>
          </a:p>
          <a:p>
            <a:pPr marL="0" indent="0" algn="r">
              <a:buNone/>
            </a:pPr>
            <a:r>
              <a:rPr lang="en-US" sz="3900" b="1" dirty="0"/>
              <a:t>Vice </a:t>
            </a:r>
            <a:r>
              <a:rPr lang="en-US" sz="3900" b="1" dirty="0" err="1" smtClean="0"/>
              <a:t>Pres</a:t>
            </a:r>
            <a:r>
              <a:rPr lang="en-US" sz="3900" b="1" dirty="0" smtClean="0"/>
              <a:t>:</a:t>
            </a:r>
            <a:r>
              <a:rPr lang="en-US" sz="3900" b="1" dirty="0"/>
              <a:t>	Peyton Bond</a:t>
            </a:r>
          </a:p>
          <a:p>
            <a:pPr marL="0" indent="0" algn="r">
              <a:buNone/>
            </a:pPr>
            <a:r>
              <a:rPr lang="en-US" sz="3900" b="1" dirty="0" smtClean="0"/>
              <a:t>Secretary:</a:t>
            </a:r>
            <a:r>
              <a:rPr lang="en-US" sz="3900" b="1" dirty="0"/>
              <a:t>	Emma </a:t>
            </a:r>
            <a:r>
              <a:rPr lang="en-US" sz="3900" b="1" dirty="0" err="1"/>
              <a:t>Tibbs</a:t>
            </a:r>
            <a:endParaRPr lang="en-US" sz="3900" b="1" dirty="0"/>
          </a:p>
          <a:p>
            <a:pPr marL="0" indent="0" algn="r">
              <a:buNone/>
            </a:pPr>
            <a:r>
              <a:rPr lang="en-US" sz="3900" b="1" dirty="0" smtClean="0"/>
              <a:t>Treasurer:</a:t>
            </a:r>
            <a:r>
              <a:rPr lang="en-US" sz="3900" b="1" dirty="0"/>
              <a:t>	Martha Karnes</a:t>
            </a:r>
          </a:p>
          <a:p>
            <a:pPr marL="0" indent="0" algn="r">
              <a:buNone/>
            </a:pPr>
            <a:r>
              <a:rPr lang="en-US" sz="3900" b="1" dirty="0" smtClean="0"/>
              <a:t>Historian:</a:t>
            </a:r>
            <a:r>
              <a:rPr lang="en-US" sz="3900" b="1" dirty="0"/>
              <a:t>	Lauren Mason</a:t>
            </a:r>
          </a:p>
          <a:p>
            <a:pPr marL="0" indent="0" algn="r">
              <a:buNone/>
            </a:pPr>
            <a:r>
              <a:rPr lang="en-US" sz="3900" b="1" dirty="0"/>
              <a:t>Senior Class Head </a:t>
            </a:r>
            <a:r>
              <a:rPr lang="en-US" sz="3900" b="1" dirty="0" smtClean="0"/>
              <a:t>Sponsors:</a:t>
            </a:r>
            <a:r>
              <a:rPr lang="en-US" sz="3900" b="1" dirty="0"/>
              <a:t>	Mrs. </a:t>
            </a:r>
            <a:r>
              <a:rPr lang="en-US" sz="3900" b="1" dirty="0" smtClean="0"/>
              <a:t> </a:t>
            </a:r>
            <a:r>
              <a:rPr lang="en-US" sz="3900" b="1" dirty="0"/>
              <a:t>Wingfield &amp; Mr. </a:t>
            </a:r>
            <a:r>
              <a:rPr lang="en-US" sz="3900" b="1" dirty="0" smtClean="0"/>
              <a:t>Day</a:t>
            </a:r>
            <a:r>
              <a:rPr lang="en-US" sz="3900" b="1" dirty="0"/>
              <a:t>,</a:t>
            </a:r>
          </a:p>
          <a:p>
            <a:pPr marL="0" indent="0" algn="r">
              <a:buNone/>
            </a:pPr>
            <a:r>
              <a:rPr lang="en-US" sz="3900" b="1" dirty="0"/>
              <a:t>	Mr. </a:t>
            </a:r>
            <a:r>
              <a:rPr lang="en-US" sz="3900" b="1" dirty="0" smtClean="0"/>
              <a:t>Williams</a:t>
            </a:r>
            <a:endParaRPr lang="en-US" sz="3900" b="1" dirty="0"/>
          </a:p>
          <a:p>
            <a:pPr marL="0" indent="0" algn="r">
              <a:buNone/>
            </a:pP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C:\Documents and Settings\Ann\Local Settings\Temporary Internet Files\Content.IE5\JYNJYVS8\MPj04395190000[1].jpg"/>
          <p:cNvPicPr>
            <a:picLocks noChangeAspect="1" noChangeArrowheads="1"/>
          </p:cNvPicPr>
          <p:nvPr/>
        </p:nvPicPr>
        <p:blipFill>
          <a:blip r:embed="rId3"/>
          <a:srcRect l="11369" r="39834"/>
          <a:stretch>
            <a:fillRect/>
          </a:stretch>
        </p:blipFill>
        <p:spPr bwMode="auto">
          <a:xfrm>
            <a:off x="76200" y="0"/>
            <a:ext cx="3733800" cy="6858000"/>
          </a:xfrm>
          <a:prstGeom prst="rect">
            <a:avLst/>
          </a:prstGeom>
          <a:noFill/>
        </p:spPr>
      </p:pic>
      <p:pic>
        <p:nvPicPr>
          <p:cNvPr id="5" name="Picture 9" descr="C:\Documents and Settings\Ann\Local Settings\Temporary Internet Files\Content.IE5\JYNJYVS8\MPj04395190000[1].jpg"/>
          <p:cNvPicPr>
            <a:picLocks noChangeAspect="1" noChangeArrowheads="1"/>
          </p:cNvPicPr>
          <p:nvPr/>
        </p:nvPicPr>
        <p:blipFill>
          <a:blip r:embed="rId3"/>
          <a:srcRect l="58824"/>
          <a:stretch>
            <a:fillRect/>
          </a:stretch>
        </p:blipFill>
        <p:spPr bwMode="auto">
          <a:xfrm>
            <a:off x="3810000" y="0"/>
            <a:ext cx="5410200" cy="6858000"/>
          </a:xfrm>
          <a:prstGeom prst="rect">
            <a:avLst/>
          </a:prstGeom>
          <a:noFill/>
        </p:spPr>
      </p:pic>
      <p:sp>
        <p:nvSpPr>
          <p:cNvPr id="11" name="Title 10"/>
          <p:cNvSpPr>
            <a:spLocks noGrp="1"/>
          </p:cNvSpPr>
          <p:nvPr>
            <p:ph type="title"/>
          </p:nvPr>
        </p:nvSpPr>
        <p:spPr>
          <a:xfrm>
            <a:off x="2743200" y="274638"/>
            <a:ext cx="5943600" cy="1143000"/>
          </a:xfrm>
        </p:spPr>
        <p:txBody>
          <a:bodyPr>
            <a:normAutofit fontScale="90000"/>
          </a:bodyPr>
          <a:lstStyle/>
          <a:p>
            <a:r>
              <a:rPr lang="en-US" sz="6000" b="1" dirty="0"/>
              <a:t>Junior</a:t>
            </a:r>
            <a:r>
              <a:rPr lang="en-US" b="1" dirty="0"/>
              <a:t> Class Officers </a:t>
            </a:r>
            <a:r>
              <a:rPr lang="en-US" b="1" dirty="0" smtClean="0"/>
              <a:t/>
            </a:r>
            <a:br>
              <a:rPr lang="en-US" b="1" dirty="0" smtClean="0"/>
            </a:br>
            <a:r>
              <a:rPr lang="en-US" b="1" dirty="0" smtClean="0"/>
              <a:t>2011-2012</a:t>
            </a:r>
            <a:endParaRPr lang="en-US" dirty="0"/>
          </a:p>
        </p:txBody>
      </p:sp>
      <p:sp>
        <p:nvSpPr>
          <p:cNvPr id="12" name="Content Placeholder 11"/>
          <p:cNvSpPr>
            <a:spLocks noGrp="1"/>
          </p:cNvSpPr>
          <p:nvPr>
            <p:ph idx="1"/>
          </p:nvPr>
        </p:nvSpPr>
        <p:spPr>
          <a:xfrm>
            <a:off x="2743200" y="1600200"/>
            <a:ext cx="6172200" cy="5105400"/>
          </a:xfrm>
        </p:spPr>
        <p:txBody>
          <a:bodyPr>
            <a:normAutofit/>
          </a:bodyPr>
          <a:lstStyle/>
          <a:p>
            <a:pPr marL="0" indent="0" algn="r">
              <a:buNone/>
            </a:pPr>
            <a:r>
              <a:rPr lang="en-US" sz="4000" b="1" dirty="0" smtClean="0"/>
              <a:t>President:  Naomi </a:t>
            </a:r>
            <a:r>
              <a:rPr lang="en-US" sz="4000" b="1" dirty="0"/>
              <a:t>Moore</a:t>
            </a:r>
          </a:p>
          <a:p>
            <a:pPr marL="0" indent="0" algn="r">
              <a:buNone/>
            </a:pPr>
            <a:r>
              <a:rPr lang="en-US" sz="4000" b="1" dirty="0"/>
              <a:t>Vice </a:t>
            </a:r>
            <a:r>
              <a:rPr lang="en-US" sz="4000" b="1" dirty="0" err="1" smtClean="0"/>
              <a:t>Pres</a:t>
            </a:r>
            <a:r>
              <a:rPr lang="en-US" sz="4000" b="1" dirty="0" smtClean="0"/>
              <a:t>:  Montana </a:t>
            </a:r>
            <a:r>
              <a:rPr lang="en-US" sz="4000" b="1" dirty="0"/>
              <a:t>Willis</a:t>
            </a:r>
          </a:p>
          <a:p>
            <a:pPr marL="0" indent="0" algn="r">
              <a:buNone/>
            </a:pPr>
            <a:r>
              <a:rPr lang="en-US" sz="4000" b="1" dirty="0" smtClean="0"/>
              <a:t>Secretary:  Danielle </a:t>
            </a:r>
            <a:r>
              <a:rPr lang="en-US" sz="4000" b="1" dirty="0"/>
              <a:t>Cheek</a:t>
            </a:r>
          </a:p>
          <a:p>
            <a:pPr marL="0" indent="0" algn="r">
              <a:buNone/>
            </a:pPr>
            <a:r>
              <a:rPr lang="en-US" sz="4000" b="1" dirty="0" smtClean="0"/>
              <a:t>Treasurer:  Logan </a:t>
            </a:r>
            <a:r>
              <a:rPr lang="en-US" sz="4000" b="1" dirty="0"/>
              <a:t>Byers  </a:t>
            </a:r>
          </a:p>
          <a:p>
            <a:pPr marL="0" indent="0" algn="r">
              <a:buNone/>
            </a:pPr>
            <a:r>
              <a:rPr lang="en-US" sz="4000" b="1" dirty="0"/>
              <a:t>Junior Class Head </a:t>
            </a:r>
            <a:r>
              <a:rPr lang="en-US" sz="4000" b="1" dirty="0" smtClean="0"/>
              <a:t>Sponsors:</a:t>
            </a:r>
          </a:p>
          <a:p>
            <a:pPr marL="0" indent="0" algn="r">
              <a:buNone/>
            </a:pPr>
            <a:r>
              <a:rPr lang="en-US" sz="4000" b="1" dirty="0" smtClean="0"/>
              <a:t>Mrs</a:t>
            </a:r>
            <a:r>
              <a:rPr lang="en-US" sz="4000" b="1" dirty="0"/>
              <a:t>. </a:t>
            </a:r>
            <a:r>
              <a:rPr lang="en-US" sz="4000" b="1" dirty="0" smtClean="0"/>
              <a:t>Willis </a:t>
            </a:r>
            <a:r>
              <a:rPr lang="en-US" sz="4000" b="1" dirty="0"/>
              <a:t>&amp; Ms. </a:t>
            </a:r>
            <a:r>
              <a:rPr lang="en-US" sz="4000" b="1" dirty="0" smtClean="0"/>
              <a:t>Tomlinson</a:t>
            </a:r>
            <a:endParaRPr lang="en-US" sz="4000" b="1" dirty="0"/>
          </a:p>
          <a:p>
            <a:pPr marL="0" indent="0">
              <a:buNone/>
            </a:pPr>
            <a:endParaRPr lang="en-US"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3400" advClick="0" advTm="5000">
        <p14:reveal/>
      </p:transition>
    </mc:Choice>
    <mc:Fallback xmlns="">
      <p:transition spd="slow" advClick="0" advTm="5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10.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1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1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1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1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15.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16.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17.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18.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9.xml><?xml version="1.0" encoding="utf-8"?>
<p:tagLst xmlns:a="http://schemas.openxmlformats.org/drawingml/2006/main" xmlns:r="http://schemas.openxmlformats.org/officeDocument/2006/relationships" xmlns:p="http://schemas.openxmlformats.org/presentationml/2006/main">
  <p:tag name="RNRSTYLE" val="Indezine_SM_Title"/>
</p:tagLst>
</file>

<file path=ppt/theme/_rels/theme15.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freeppt_1156_slide">
  <a:themeElements>
    <a:clrScheme name="Default Design 2">
      <a:dk1>
        <a:srgbClr val="707070"/>
      </a:dk1>
      <a:lt1>
        <a:srgbClr val="FFFFFF"/>
      </a:lt1>
      <a:dk2>
        <a:srgbClr val="990000"/>
      </a:dk2>
      <a:lt2>
        <a:srgbClr val="FFFFFF"/>
      </a:lt2>
      <a:accent1>
        <a:srgbClr val="FFA366"/>
      </a:accent1>
      <a:accent2>
        <a:srgbClr val="FF8CCF"/>
      </a:accent2>
      <a:accent3>
        <a:srgbClr val="CAAAAA"/>
      </a:accent3>
      <a:accent4>
        <a:srgbClr val="DADADA"/>
      </a:accent4>
      <a:accent5>
        <a:srgbClr val="FFCEB8"/>
      </a:accent5>
      <a:accent6>
        <a:srgbClr val="E77EBB"/>
      </a:accent6>
      <a:hlink>
        <a:srgbClr val="FF9999"/>
      </a:hlink>
      <a:folHlink>
        <a:srgbClr val="EBD2F7"/>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707070"/>
        </a:dk1>
        <a:lt1>
          <a:srgbClr val="FFFFFF"/>
        </a:lt1>
        <a:dk2>
          <a:srgbClr val="990000"/>
        </a:dk2>
        <a:lt2>
          <a:srgbClr val="FFFFFF"/>
        </a:lt2>
        <a:accent1>
          <a:srgbClr val="F26D6D"/>
        </a:accent1>
        <a:accent2>
          <a:srgbClr val="F76F87"/>
        </a:accent2>
        <a:accent3>
          <a:srgbClr val="CAAAAA"/>
        </a:accent3>
        <a:accent4>
          <a:srgbClr val="DADADA"/>
        </a:accent4>
        <a:accent5>
          <a:srgbClr val="F7BABA"/>
        </a:accent5>
        <a:accent6>
          <a:srgbClr val="E0647A"/>
        </a:accent6>
        <a:hlink>
          <a:srgbClr val="FF9999"/>
        </a:hlink>
        <a:folHlink>
          <a:srgbClr val="FFA6B6"/>
        </a:folHlink>
      </a:clrScheme>
      <a:clrMap bg1="dk2" tx1="lt1" bg2="dk1" tx2="lt2" accent1="accent1" accent2="accent2" accent3="accent3" accent4="accent4" accent5="accent5" accent6="accent6" hlink="hlink" folHlink="folHlink"/>
    </a:extraClrScheme>
    <a:extraClrScheme>
      <a:clrScheme name="Default Design 2">
        <a:dk1>
          <a:srgbClr val="707070"/>
        </a:dk1>
        <a:lt1>
          <a:srgbClr val="FFFFFF"/>
        </a:lt1>
        <a:dk2>
          <a:srgbClr val="990000"/>
        </a:dk2>
        <a:lt2>
          <a:srgbClr val="FFFFFF"/>
        </a:lt2>
        <a:accent1>
          <a:srgbClr val="FFA366"/>
        </a:accent1>
        <a:accent2>
          <a:srgbClr val="FF8CCF"/>
        </a:accent2>
        <a:accent3>
          <a:srgbClr val="CAAAAA"/>
        </a:accent3>
        <a:accent4>
          <a:srgbClr val="DADADA"/>
        </a:accent4>
        <a:accent5>
          <a:srgbClr val="FFCEB8"/>
        </a:accent5>
        <a:accent6>
          <a:srgbClr val="E77EBB"/>
        </a:accent6>
        <a:hlink>
          <a:srgbClr val="FF9999"/>
        </a:hlink>
        <a:folHlink>
          <a:srgbClr val="EBD2F7"/>
        </a:folHlink>
      </a:clrScheme>
      <a:clrMap bg1="dk2" tx1="lt1" bg2="dk1" tx2="lt2" accent1="accent1" accent2="accent2" accent3="accent3" accent4="accent4" accent5="accent5" accent6="accent6" hlink="hlink" folHlink="folHlink"/>
    </a:extraClrScheme>
    <a:extraClrScheme>
      <a:clrScheme name="Default Design 3">
        <a:dk1>
          <a:srgbClr val="707070"/>
        </a:dk1>
        <a:lt1>
          <a:srgbClr val="FFFFFF"/>
        </a:lt1>
        <a:dk2>
          <a:srgbClr val="990000"/>
        </a:dk2>
        <a:lt2>
          <a:srgbClr val="FFFFFF"/>
        </a:lt2>
        <a:accent1>
          <a:srgbClr val="79D4F2"/>
        </a:accent1>
        <a:accent2>
          <a:srgbClr val="FF9C9C"/>
        </a:accent2>
        <a:accent3>
          <a:srgbClr val="CAAAAA"/>
        </a:accent3>
        <a:accent4>
          <a:srgbClr val="DADADA"/>
        </a:accent4>
        <a:accent5>
          <a:srgbClr val="BEE6F7"/>
        </a:accent5>
        <a:accent6>
          <a:srgbClr val="E78D8D"/>
        </a:accent6>
        <a:hlink>
          <a:srgbClr val="B2D2FF"/>
        </a:hlink>
        <a:folHlink>
          <a:srgbClr val="D3E6A1"/>
        </a:folHlink>
      </a:clrScheme>
      <a:clrMap bg1="dk2" tx1="lt1" bg2="dk1" tx2="lt2" accent1="accent1" accent2="accent2" accent3="accent3" accent4="accent4" accent5="accent5" accent6="accent6" hlink="hlink" folHlink="folHlink"/>
    </a:extraClrScheme>
    <a:extraClrScheme>
      <a:clrScheme name="Default Design 4">
        <a:dk1>
          <a:srgbClr val="707070"/>
        </a:dk1>
        <a:lt1>
          <a:srgbClr val="FFFFFF"/>
        </a:lt1>
        <a:dk2>
          <a:srgbClr val="990000"/>
        </a:dk2>
        <a:lt2>
          <a:srgbClr val="FFFFFF"/>
        </a:lt2>
        <a:accent1>
          <a:srgbClr val="8DD98D"/>
        </a:accent1>
        <a:accent2>
          <a:srgbClr val="CABFFF"/>
        </a:accent2>
        <a:accent3>
          <a:srgbClr val="CAAAAA"/>
        </a:accent3>
        <a:accent4>
          <a:srgbClr val="DADADA"/>
        </a:accent4>
        <a:accent5>
          <a:srgbClr val="C5E9C5"/>
        </a:accent5>
        <a:accent6>
          <a:srgbClr val="B7ADE7"/>
        </a:accent6>
        <a:hlink>
          <a:srgbClr val="FF9999"/>
        </a:hlink>
        <a:folHlink>
          <a:srgbClr val="EDD46F"/>
        </a:folHlink>
      </a:clrScheme>
      <a:clrMap bg1="dk2" tx1="lt1" bg2="dk1" tx2="lt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B2B2B2"/>
        </a:lt2>
        <a:accent1>
          <a:srgbClr val="F26D6D"/>
        </a:accent1>
        <a:accent2>
          <a:srgbClr val="F76F87"/>
        </a:accent2>
        <a:accent3>
          <a:srgbClr val="FFFFFF"/>
        </a:accent3>
        <a:accent4>
          <a:srgbClr val="000000"/>
        </a:accent4>
        <a:accent5>
          <a:srgbClr val="F7BABA"/>
        </a:accent5>
        <a:accent6>
          <a:srgbClr val="E0647A"/>
        </a:accent6>
        <a:hlink>
          <a:srgbClr val="FF9999"/>
        </a:hlink>
        <a:folHlink>
          <a:srgbClr val="FFA6B6"/>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B2B2B2"/>
        </a:lt2>
        <a:accent1>
          <a:srgbClr val="FFA366"/>
        </a:accent1>
        <a:accent2>
          <a:srgbClr val="FF8CCF"/>
        </a:accent2>
        <a:accent3>
          <a:srgbClr val="FFFFFF"/>
        </a:accent3>
        <a:accent4>
          <a:srgbClr val="000000"/>
        </a:accent4>
        <a:accent5>
          <a:srgbClr val="FFCEB8"/>
        </a:accent5>
        <a:accent6>
          <a:srgbClr val="E77EBB"/>
        </a:accent6>
        <a:hlink>
          <a:srgbClr val="FF9999"/>
        </a:hlink>
        <a:folHlink>
          <a:srgbClr val="EBD2F7"/>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B2B2B2"/>
        </a:lt2>
        <a:accent1>
          <a:srgbClr val="79D4F2"/>
        </a:accent1>
        <a:accent2>
          <a:srgbClr val="FF9C9C"/>
        </a:accent2>
        <a:accent3>
          <a:srgbClr val="FFFFFF"/>
        </a:accent3>
        <a:accent4>
          <a:srgbClr val="000000"/>
        </a:accent4>
        <a:accent5>
          <a:srgbClr val="BEE6F7"/>
        </a:accent5>
        <a:accent6>
          <a:srgbClr val="E78D8D"/>
        </a:accent6>
        <a:hlink>
          <a:srgbClr val="B2D2FF"/>
        </a:hlink>
        <a:folHlink>
          <a:srgbClr val="D3E6A1"/>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B2B2B2"/>
        </a:lt2>
        <a:accent1>
          <a:srgbClr val="8DD98D"/>
        </a:accent1>
        <a:accent2>
          <a:srgbClr val="CABFFF"/>
        </a:accent2>
        <a:accent3>
          <a:srgbClr val="FFFFFF"/>
        </a:accent3>
        <a:accent4>
          <a:srgbClr val="000000"/>
        </a:accent4>
        <a:accent5>
          <a:srgbClr val="C5E9C5"/>
        </a:accent5>
        <a:accent6>
          <a:srgbClr val="B7ADE7"/>
        </a:accent6>
        <a:hlink>
          <a:srgbClr val="FF9999"/>
        </a:hlink>
        <a:folHlink>
          <a:srgbClr val="EDD46F"/>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P03000445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2_TP03000445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TP030004457">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4_TP03000445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d_4023_slide">
  <a:themeElements>
    <a:clrScheme name="Office Theme 2">
      <a:dk1>
        <a:srgbClr val="616161"/>
      </a:dk1>
      <a:lt1>
        <a:srgbClr val="FFFFFF"/>
      </a:lt1>
      <a:dk2>
        <a:srgbClr val="006400"/>
      </a:dk2>
      <a:lt2>
        <a:srgbClr val="FFFFFF"/>
      </a:lt2>
      <a:accent1>
        <a:srgbClr val="A8DA09"/>
      </a:accent1>
      <a:accent2>
        <a:srgbClr val="0994DA"/>
      </a:accent2>
      <a:accent3>
        <a:srgbClr val="AAB8AA"/>
      </a:accent3>
      <a:accent4>
        <a:srgbClr val="DADADA"/>
      </a:accent4>
      <a:accent5>
        <a:srgbClr val="D1EAAA"/>
      </a:accent5>
      <a:accent6>
        <a:srgbClr val="0786C5"/>
      </a:accent6>
      <a:hlink>
        <a:srgbClr val="09DA09"/>
      </a:hlink>
      <a:folHlink>
        <a:srgbClr val="E8CF0B"/>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616161"/>
        </a:dk1>
        <a:lt1>
          <a:srgbClr val="FFFFFF"/>
        </a:lt1>
        <a:dk2>
          <a:srgbClr val="006400"/>
        </a:dk2>
        <a:lt2>
          <a:srgbClr val="FFFFFF"/>
        </a:lt2>
        <a:accent1>
          <a:srgbClr val="29C729"/>
        </a:accent1>
        <a:accent2>
          <a:srgbClr val="99BA2B"/>
        </a:accent2>
        <a:accent3>
          <a:srgbClr val="AAB8AA"/>
        </a:accent3>
        <a:accent4>
          <a:srgbClr val="DADADA"/>
        </a:accent4>
        <a:accent5>
          <a:srgbClr val="ACE0AC"/>
        </a:accent5>
        <a:accent6>
          <a:srgbClr val="8AA826"/>
        </a:accent6>
        <a:hlink>
          <a:srgbClr val="66BE66"/>
        </a:hlink>
        <a:folHlink>
          <a:srgbClr val="BCE245"/>
        </a:folHlink>
      </a:clrScheme>
      <a:clrMap bg1="dk2" tx1="lt1" bg2="dk1" tx2="lt2" accent1="accent1" accent2="accent2" accent3="accent3" accent4="accent4" accent5="accent5" accent6="accent6" hlink="hlink" folHlink="folHlink"/>
    </a:extraClrScheme>
    <a:extraClrScheme>
      <a:clrScheme name="Office Theme 2">
        <a:dk1>
          <a:srgbClr val="616161"/>
        </a:dk1>
        <a:lt1>
          <a:srgbClr val="FFFFFF"/>
        </a:lt1>
        <a:dk2>
          <a:srgbClr val="006400"/>
        </a:dk2>
        <a:lt2>
          <a:srgbClr val="FFFFFF"/>
        </a:lt2>
        <a:accent1>
          <a:srgbClr val="A8DA09"/>
        </a:accent1>
        <a:accent2>
          <a:srgbClr val="0994DA"/>
        </a:accent2>
        <a:accent3>
          <a:srgbClr val="AAB8AA"/>
        </a:accent3>
        <a:accent4>
          <a:srgbClr val="DADADA"/>
        </a:accent4>
        <a:accent5>
          <a:srgbClr val="D1EAAA"/>
        </a:accent5>
        <a:accent6>
          <a:srgbClr val="0786C5"/>
        </a:accent6>
        <a:hlink>
          <a:srgbClr val="09DA09"/>
        </a:hlink>
        <a:folHlink>
          <a:srgbClr val="E8CF0B"/>
        </a:folHlink>
      </a:clrScheme>
      <a:clrMap bg1="dk2" tx1="lt1" bg2="dk1" tx2="lt2" accent1="accent1" accent2="accent2" accent3="accent3" accent4="accent4" accent5="accent5" accent6="accent6" hlink="hlink" folHlink="folHlink"/>
    </a:extraClrScheme>
    <a:extraClrScheme>
      <a:clrScheme name="Office Theme 3">
        <a:dk1>
          <a:srgbClr val="616161"/>
        </a:dk1>
        <a:lt1>
          <a:srgbClr val="FFFFFF"/>
        </a:lt1>
        <a:dk2>
          <a:srgbClr val="006400"/>
        </a:dk2>
        <a:lt2>
          <a:srgbClr val="FFFFFF"/>
        </a:lt2>
        <a:accent1>
          <a:srgbClr val="F3A823"/>
        </a:accent1>
        <a:accent2>
          <a:srgbClr val="47CE47"/>
        </a:accent2>
        <a:accent3>
          <a:srgbClr val="AAB8AA"/>
        </a:accent3>
        <a:accent4>
          <a:srgbClr val="DADADA"/>
        </a:accent4>
        <a:accent5>
          <a:srgbClr val="F8D1AC"/>
        </a:accent5>
        <a:accent6>
          <a:srgbClr val="3FBA3F"/>
        </a:accent6>
        <a:hlink>
          <a:srgbClr val="F9A16C"/>
        </a:hlink>
        <a:folHlink>
          <a:srgbClr val="E580B3"/>
        </a:folHlink>
      </a:clrScheme>
      <a:clrMap bg1="dk2" tx1="lt1" bg2="dk1" tx2="lt2" accent1="accent1" accent2="accent2" accent3="accent3" accent4="accent4" accent5="accent5" accent6="accent6" hlink="hlink" folHlink="folHlink"/>
    </a:extraClrScheme>
    <a:extraClrScheme>
      <a:clrScheme name="Office Theme 4">
        <a:dk1>
          <a:srgbClr val="616161"/>
        </a:dk1>
        <a:lt1>
          <a:srgbClr val="FFFFFF"/>
        </a:lt1>
        <a:dk2>
          <a:srgbClr val="006400"/>
        </a:dk2>
        <a:lt2>
          <a:srgbClr val="FFFFFF"/>
        </a:lt2>
        <a:accent1>
          <a:srgbClr val="E9AFCC"/>
        </a:accent1>
        <a:accent2>
          <a:srgbClr val="E7C463"/>
        </a:accent2>
        <a:accent3>
          <a:srgbClr val="AAB8AA"/>
        </a:accent3>
        <a:accent4>
          <a:srgbClr val="DADADA"/>
        </a:accent4>
        <a:accent5>
          <a:srgbClr val="F2D4E2"/>
        </a:accent5>
        <a:accent6>
          <a:srgbClr val="D1B159"/>
        </a:accent6>
        <a:hlink>
          <a:srgbClr val="C9E05C"/>
        </a:hlink>
        <a:folHlink>
          <a:srgbClr val="95B1E7"/>
        </a:folHlink>
      </a:clrScheme>
      <a:clrMap bg1="dk2" tx1="lt1" bg2="dk1" tx2="lt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29C729"/>
        </a:accent1>
        <a:accent2>
          <a:srgbClr val="99BA2B"/>
        </a:accent2>
        <a:accent3>
          <a:srgbClr val="FFFFFF"/>
        </a:accent3>
        <a:accent4>
          <a:srgbClr val="000000"/>
        </a:accent4>
        <a:accent5>
          <a:srgbClr val="ACE0AC"/>
        </a:accent5>
        <a:accent6>
          <a:srgbClr val="8AA826"/>
        </a:accent6>
        <a:hlink>
          <a:srgbClr val="66BE66"/>
        </a:hlink>
        <a:folHlink>
          <a:srgbClr val="BCE245"/>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A8DA09"/>
        </a:accent1>
        <a:accent2>
          <a:srgbClr val="0994DA"/>
        </a:accent2>
        <a:accent3>
          <a:srgbClr val="FFFFFF"/>
        </a:accent3>
        <a:accent4>
          <a:srgbClr val="000000"/>
        </a:accent4>
        <a:accent5>
          <a:srgbClr val="D1EAAA"/>
        </a:accent5>
        <a:accent6>
          <a:srgbClr val="0786C5"/>
        </a:accent6>
        <a:hlink>
          <a:srgbClr val="09DA09"/>
        </a:hlink>
        <a:folHlink>
          <a:srgbClr val="E8CF0B"/>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F3A823"/>
        </a:accent1>
        <a:accent2>
          <a:srgbClr val="47CE47"/>
        </a:accent2>
        <a:accent3>
          <a:srgbClr val="FFFFFF"/>
        </a:accent3>
        <a:accent4>
          <a:srgbClr val="000000"/>
        </a:accent4>
        <a:accent5>
          <a:srgbClr val="F8D1AC"/>
        </a:accent5>
        <a:accent6>
          <a:srgbClr val="3FBA3F"/>
        </a:accent6>
        <a:hlink>
          <a:srgbClr val="F9A16C"/>
        </a:hlink>
        <a:folHlink>
          <a:srgbClr val="E580B3"/>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E9AFCC"/>
        </a:accent1>
        <a:accent2>
          <a:srgbClr val="E7C463"/>
        </a:accent2>
        <a:accent3>
          <a:srgbClr val="FFFFFF"/>
        </a:accent3>
        <a:accent4>
          <a:srgbClr val="000000"/>
        </a:accent4>
        <a:accent5>
          <a:srgbClr val="F2D4E2"/>
        </a:accent5>
        <a:accent6>
          <a:srgbClr val="D1B159"/>
        </a:accent6>
        <a:hlink>
          <a:srgbClr val="C9E05C"/>
        </a:hlink>
        <a:folHlink>
          <a:srgbClr val="95B1E7"/>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ind_3720_slide">
  <a:themeElements>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ind_3720_slide">
  <a:themeElements>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freeppt_0242_slide">
  <a:themeElements>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28282"/>
        </a:lt2>
        <a:accent1>
          <a:srgbClr val="A62121"/>
        </a:accent1>
        <a:accent2>
          <a:srgbClr val="99001E"/>
        </a:accent2>
        <a:accent3>
          <a:srgbClr val="FFFFFF"/>
        </a:accent3>
        <a:accent4>
          <a:srgbClr val="000000"/>
        </a:accent4>
        <a:accent5>
          <a:srgbClr val="D0ABAB"/>
        </a:accent5>
        <a:accent6>
          <a:srgbClr val="8A001A"/>
        </a:accent6>
        <a:hlink>
          <a:srgbClr val="8C0000"/>
        </a:hlink>
        <a:folHlink>
          <a:srgbClr val="800F28"/>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28282"/>
        </a:lt2>
        <a:accent1>
          <a:srgbClr val="396C80"/>
        </a:accent1>
        <a:accent2>
          <a:srgbClr val="943E3E"/>
        </a:accent2>
        <a:accent3>
          <a:srgbClr val="FFFFFF"/>
        </a:accent3>
        <a:accent4>
          <a:srgbClr val="000000"/>
        </a:accent4>
        <a:accent5>
          <a:srgbClr val="AEBAC0"/>
        </a:accent5>
        <a:accent6>
          <a:srgbClr val="863737"/>
        </a:accent6>
        <a:hlink>
          <a:srgbClr val="3A3474"/>
        </a:hlink>
        <a:folHlink>
          <a:srgbClr val="48542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828282"/>
        </a:lt2>
        <a:accent1>
          <a:srgbClr val="806F2B"/>
        </a:accent1>
        <a:accent2>
          <a:srgbClr val="3C7331"/>
        </a:accent2>
        <a:accent3>
          <a:srgbClr val="FFFFFF"/>
        </a:accent3>
        <a:accent4>
          <a:srgbClr val="000000"/>
        </a:accent4>
        <a:accent5>
          <a:srgbClr val="C0BBAC"/>
        </a:accent5>
        <a:accent6>
          <a:srgbClr val="35682B"/>
        </a:accent6>
        <a:hlink>
          <a:srgbClr val="862D2D"/>
        </a:hlink>
        <a:folHlink>
          <a:srgbClr val="40398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28282"/>
        </a:lt2>
        <a:accent1>
          <a:srgbClr val="CC8500"/>
        </a:accent1>
        <a:accent2>
          <a:srgbClr val="C2940A"/>
        </a:accent2>
        <a:accent3>
          <a:srgbClr val="FFFFFF"/>
        </a:accent3>
        <a:accent4>
          <a:srgbClr val="000000"/>
        </a:accent4>
        <a:accent5>
          <a:srgbClr val="E2C2AA"/>
        </a:accent5>
        <a:accent6>
          <a:srgbClr val="B08608"/>
        </a:accent6>
        <a:hlink>
          <a:srgbClr val="A66C00"/>
        </a:hlink>
        <a:folHlink>
          <a:srgbClr val="99730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28282"/>
        </a:lt2>
        <a:accent1>
          <a:srgbClr val="B29800"/>
        </a:accent1>
        <a:accent2>
          <a:srgbClr val="C97C3C"/>
        </a:accent2>
        <a:accent3>
          <a:srgbClr val="FFFFFF"/>
        </a:accent3>
        <a:accent4>
          <a:srgbClr val="000000"/>
        </a:accent4>
        <a:accent5>
          <a:srgbClr val="D5CAAA"/>
        </a:accent5>
        <a:accent6>
          <a:srgbClr val="B67035"/>
        </a:accent6>
        <a:hlink>
          <a:srgbClr val="A66C00"/>
        </a:hlink>
        <a:folHlink>
          <a:srgbClr val="BF4F4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28282"/>
        </a:lt2>
        <a:accent1>
          <a:srgbClr val="2B9FD9"/>
        </a:accent1>
        <a:accent2>
          <a:srgbClr val="CC8500"/>
        </a:accent2>
        <a:accent3>
          <a:srgbClr val="FFFFFF"/>
        </a:accent3>
        <a:accent4>
          <a:srgbClr val="000000"/>
        </a:accent4>
        <a:accent5>
          <a:srgbClr val="ACCDE9"/>
        </a:accent5>
        <a:accent6>
          <a:srgbClr val="B97800"/>
        </a:accent6>
        <a:hlink>
          <a:srgbClr val="8A73BF"/>
        </a:hlink>
        <a:folHlink>
          <a:srgbClr val="2E994E"/>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828282"/>
        </a:lt2>
        <a:accent1>
          <a:srgbClr val="7AB236"/>
        </a:accent1>
        <a:accent2>
          <a:srgbClr val="CC527E"/>
        </a:accent2>
        <a:accent3>
          <a:srgbClr val="FFFFFF"/>
        </a:accent3>
        <a:accent4>
          <a:srgbClr val="000000"/>
        </a:accent4>
        <a:accent5>
          <a:srgbClr val="BED5AE"/>
        </a:accent5>
        <a:accent6>
          <a:srgbClr val="B94972"/>
        </a:accent6>
        <a:hlink>
          <a:srgbClr val="4D6BBF"/>
        </a:hlink>
        <a:folHlink>
          <a:srgbClr val="A66C00"/>
        </a:folHlink>
      </a:clrScheme>
      <a:clrMap bg1="lt1" tx1="dk1" bg2="lt2" tx2="dk2" accent1="accent1" accent2="accent2" accent3="accent3" accent4="accent4" accent5="accent5" accent6="accent6" hlink="hlink" folHlink="folHlink"/>
    </a:extraClrScheme>
    <a:extraClrScheme>
      <a:clrScheme name="Office Theme 9">
        <a:dk1>
          <a:srgbClr val="000000"/>
        </a:dk1>
        <a:lt1>
          <a:srgbClr val="FFFFFF"/>
        </a:lt1>
        <a:dk2>
          <a:srgbClr val="000000"/>
        </a:dk2>
        <a:lt2>
          <a:srgbClr val="B2B2B2"/>
        </a:lt2>
        <a:accent1>
          <a:srgbClr val="009905"/>
        </a:accent1>
        <a:accent2>
          <a:srgbClr val="4D8C00"/>
        </a:accent2>
        <a:accent3>
          <a:srgbClr val="FFFFFF"/>
        </a:accent3>
        <a:accent4>
          <a:srgbClr val="000000"/>
        </a:accent4>
        <a:accent5>
          <a:srgbClr val="AACAAA"/>
        </a:accent5>
        <a:accent6>
          <a:srgbClr val="457E00"/>
        </a:accent6>
        <a:hlink>
          <a:srgbClr val="008004"/>
        </a:hlink>
        <a:folHlink>
          <a:srgbClr val="3F7300"/>
        </a:folHlink>
      </a:clrScheme>
      <a:clrMap bg1="lt1" tx1="dk1" bg2="lt2" tx2="dk2" accent1="accent1" accent2="accent2" accent3="accent3" accent4="accent4" accent5="accent5" accent6="accent6" hlink="hlink" folHlink="folHlink"/>
    </a:extraClrScheme>
    <a:extraClrScheme>
      <a:clrScheme name="Office Theme 10">
        <a:dk1>
          <a:srgbClr val="000000"/>
        </a:dk1>
        <a:lt1>
          <a:srgbClr val="FFFFFF"/>
        </a:lt1>
        <a:dk2>
          <a:srgbClr val="000000"/>
        </a:dk2>
        <a:lt2>
          <a:srgbClr val="B2B2B2"/>
        </a:lt2>
        <a:accent1>
          <a:srgbClr val="00678C"/>
        </a:accent1>
        <a:accent2>
          <a:srgbClr val="5E8000"/>
        </a:accent2>
        <a:accent3>
          <a:srgbClr val="FFFFFF"/>
        </a:accent3>
        <a:accent4>
          <a:srgbClr val="000000"/>
        </a:accent4>
        <a:accent5>
          <a:srgbClr val="AAB8C5"/>
        </a:accent5>
        <a:accent6>
          <a:srgbClr val="547300"/>
        </a:accent6>
        <a:hlink>
          <a:srgbClr val="006E04"/>
        </a:hlink>
        <a:folHlink>
          <a:srgbClr val="666600"/>
        </a:folHlink>
      </a:clrScheme>
      <a:clrMap bg1="lt1" tx1="dk1" bg2="lt2" tx2="dk2" accent1="accent1" accent2="accent2" accent3="accent3" accent4="accent4" accent5="accent5" accent6="accent6" hlink="hlink" folHlink="folHlink"/>
    </a:extraClrScheme>
    <a:extraClrScheme>
      <a:clrScheme name="Office Theme 11">
        <a:dk1>
          <a:srgbClr val="000000"/>
        </a:dk1>
        <a:lt1>
          <a:srgbClr val="FFFFFF"/>
        </a:lt1>
        <a:dk2>
          <a:srgbClr val="000000"/>
        </a:dk2>
        <a:lt2>
          <a:srgbClr val="B2B2B2"/>
        </a:lt2>
        <a:accent1>
          <a:srgbClr val="A65821"/>
        </a:accent1>
        <a:accent2>
          <a:srgbClr val="008004"/>
        </a:accent2>
        <a:accent3>
          <a:srgbClr val="FFFFFF"/>
        </a:accent3>
        <a:accent4>
          <a:srgbClr val="000000"/>
        </a:accent4>
        <a:accent5>
          <a:srgbClr val="D0B4AB"/>
        </a:accent5>
        <a:accent6>
          <a:srgbClr val="007303"/>
        </a:accent6>
        <a:hlink>
          <a:srgbClr val="8C2A60"/>
        </a:hlink>
        <a:folHlink>
          <a:srgbClr val="673380"/>
        </a:folHlink>
      </a:clrScheme>
      <a:clrMap bg1="lt1" tx1="dk1" bg2="lt2" tx2="dk2" accent1="accent1" accent2="accent2" accent3="accent3" accent4="accent4" accent5="accent5" accent6="accent6" hlink="hlink" folHlink="folHlink"/>
    </a:extraClrScheme>
    <a:extraClrScheme>
      <a:clrScheme name="Office Theme 12">
        <a:dk1>
          <a:srgbClr val="000000"/>
        </a:dk1>
        <a:lt1>
          <a:srgbClr val="FFFFFF"/>
        </a:lt1>
        <a:dk2>
          <a:srgbClr val="000000"/>
        </a:dk2>
        <a:lt2>
          <a:srgbClr val="B2B2B2"/>
        </a:lt2>
        <a:accent1>
          <a:srgbClr val="B2403E"/>
        </a:accent1>
        <a:accent2>
          <a:srgbClr val="2D8064"/>
        </a:accent2>
        <a:accent3>
          <a:srgbClr val="FFFFFF"/>
        </a:accent3>
        <a:accent4>
          <a:srgbClr val="000000"/>
        </a:accent4>
        <a:accent5>
          <a:srgbClr val="D5AFAF"/>
        </a:accent5>
        <a:accent6>
          <a:srgbClr val="28735A"/>
        </a:accent6>
        <a:hlink>
          <a:srgbClr val="4D3F8C"/>
        </a:hlink>
        <a:folHlink>
          <a:srgbClr val="006E04"/>
        </a:folHlink>
      </a:clrScheme>
      <a:clrMap bg1="lt1" tx1="dk1" bg2="lt2" tx2="dk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28282"/>
        </a:lt2>
        <a:accent1>
          <a:srgbClr val="0052C0"/>
        </a:accent1>
        <a:accent2>
          <a:srgbClr val="3239BF"/>
        </a:accent2>
        <a:accent3>
          <a:srgbClr val="FFFFFF"/>
        </a:accent3>
        <a:accent4>
          <a:srgbClr val="000000"/>
        </a:accent4>
        <a:accent5>
          <a:srgbClr val="AAB3DC"/>
        </a:accent5>
        <a:accent6>
          <a:srgbClr val="2C33AD"/>
        </a:accent6>
        <a:hlink>
          <a:srgbClr val="004299"/>
        </a:hlink>
        <a:folHlink>
          <a:srgbClr val="282D99"/>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000000"/>
        </a:dk2>
        <a:lt2>
          <a:srgbClr val="828282"/>
        </a:lt2>
        <a:accent1>
          <a:srgbClr val="6759B2"/>
        </a:accent1>
        <a:accent2>
          <a:srgbClr val="00708C"/>
        </a:accent2>
        <a:accent3>
          <a:srgbClr val="FFFFFF"/>
        </a:accent3>
        <a:accent4>
          <a:srgbClr val="000000"/>
        </a:accent4>
        <a:accent5>
          <a:srgbClr val="B8B5D5"/>
        </a:accent5>
        <a:accent6>
          <a:srgbClr val="00657E"/>
        </a:accent6>
        <a:hlink>
          <a:srgbClr val="0048A6"/>
        </a:hlink>
        <a:folHlink>
          <a:srgbClr val="742E99"/>
        </a:folHlink>
      </a:clrScheme>
      <a:clrMap bg1="lt1" tx1="dk1" bg2="lt2" tx2="dk2" accent1="accent1" accent2="accent2" accent3="accent3" accent4="accent4" accent5="accent5" accent6="accent6" hlink="hlink" folHlink="folHlink"/>
    </a:extraClrScheme>
    <a:extraClrScheme>
      <a:clrScheme name="Office Theme 15">
        <a:dk1>
          <a:srgbClr val="000000"/>
        </a:dk1>
        <a:lt1>
          <a:srgbClr val="FFFFFF"/>
        </a:lt1>
        <a:dk2>
          <a:srgbClr val="000000"/>
        </a:dk2>
        <a:lt2>
          <a:srgbClr val="828282"/>
        </a:lt2>
        <a:accent1>
          <a:srgbClr val="A68500"/>
        </a:accent1>
        <a:accent2>
          <a:srgbClr val="2462B2"/>
        </a:accent2>
        <a:accent3>
          <a:srgbClr val="FFFFFF"/>
        </a:accent3>
        <a:accent4>
          <a:srgbClr val="000000"/>
        </a:accent4>
        <a:accent5>
          <a:srgbClr val="D0C2AA"/>
        </a:accent5>
        <a:accent6>
          <a:srgbClr val="2058A1"/>
        </a:accent6>
        <a:hlink>
          <a:srgbClr val="546E00"/>
        </a:hlink>
        <a:folHlink>
          <a:srgbClr val="803100"/>
        </a:folHlink>
      </a:clrScheme>
      <a:clrMap bg1="lt1" tx1="dk1" bg2="lt2" tx2="dk2" accent1="accent1" accent2="accent2" accent3="accent3" accent4="accent4" accent5="accent5" accent6="accent6" hlink="hlink" folHlink="folHlink"/>
    </a:extraClrScheme>
    <a:extraClrScheme>
      <a:clrScheme name="Office Theme 16">
        <a:dk1>
          <a:srgbClr val="000000"/>
        </a:dk1>
        <a:lt1>
          <a:srgbClr val="FFFFFF"/>
        </a:lt1>
        <a:dk2>
          <a:srgbClr val="000000"/>
        </a:dk2>
        <a:lt2>
          <a:srgbClr val="828282"/>
        </a:lt2>
        <a:accent1>
          <a:srgbClr val="628000"/>
        </a:accent1>
        <a:accent2>
          <a:srgbClr val="8C5200"/>
        </a:accent2>
        <a:accent3>
          <a:srgbClr val="FFFFFF"/>
        </a:accent3>
        <a:accent4>
          <a:srgbClr val="000000"/>
        </a:accent4>
        <a:accent5>
          <a:srgbClr val="B7C0AA"/>
        </a:accent5>
        <a:accent6>
          <a:srgbClr val="7E4900"/>
        </a:accent6>
        <a:hlink>
          <a:srgbClr val="911D65"/>
        </a:hlink>
        <a:folHlink>
          <a:srgbClr val="00459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freeppt_0242_slide">
  <a:themeElements>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28282"/>
        </a:lt2>
        <a:accent1>
          <a:srgbClr val="A62121"/>
        </a:accent1>
        <a:accent2>
          <a:srgbClr val="99001E"/>
        </a:accent2>
        <a:accent3>
          <a:srgbClr val="FFFFFF"/>
        </a:accent3>
        <a:accent4>
          <a:srgbClr val="000000"/>
        </a:accent4>
        <a:accent5>
          <a:srgbClr val="D0ABAB"/>
        </a:accent5>
        <a:accent6>
          <a:srgbClr val="8A001A"/>
        </a:accent6>
        <a:hlink>
          <a:srgbClr val="8C0000"/>
        </a:hlink>
        <a:folHlink>
          <a:srgbClr val="800F28"/>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28282"/>
        </a:lt2>
        <a:accent1>
          <a:srgbClr val="396C80"/>
        </a:accent1>
        <a:accent2>
          <a:srgbClr val="943E3E"/>
        </a:accent2>
        <a:accent3>
          <a:srgbClr val="FFFFFF"/>
        </a:accent3>
        <a:accent4>
          <a:srgbClr val="000000"/>
        </a:accent4>
        <a:accent5>
          <a:srgbClr val="AEBAC0"/>
        </a:accent5>
        <a:accent6>
          <a:srgbClr val="863737"/>
        </a:accent6>
        <a:hlink>
          <a:srgbClr val="3A3474"/>
        </a:hlink>
        <a:folHlink>
          <a:srgbClr val="48542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828282"/>
        </a:lt2>
        <a:accent1>
          <a:srgbClr val="806F2B"/>
        </a:accent1>
        <a:accent2>
          <a:srgbClr val="3C7331"/>
        </a:accent2>
        <a:accent3>
          <a:srgbClr val="FFFFFF"/>
        </a:accent3>
        <a:accent4>
          <a:srgbClr val="000000"/>
        </a:accent4>
        <a:accent5>
          <a:srgbClr val="C0BBAC"/>
        </a:accent5>
        <a:accent6>
          <a:srgbClr val="35682B"/>
        </a:accent6>
        <a:hlink>
          <a:srgbClr val="862D2D"/>
        </a:hlink>
        <a:folHlink>
          <a:srgbClr val="40398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28282"/>
        </a:lt2>
        <a:accent1>
          <a:srgbClr val="CC8500"/>
        </a:accent1>
        <a:accent2>
          <a:srgbClr val="C2940A"/>
        </a:accent2>
        <a:accent3>
          <a:srgbClr val="FFFFFF"/>
        </a:accent3>
        <a:accent4>
          <a:srgbClr val="000000"/>
        </a:accent4>
        <a:accent5>
          <a:srgbClr val="E2C2AA"/>
        </a:accent5>
        <a:accent6>
          <a:srgbClr val="B08608"/>
        </a:accent6>
        <a:hlink>
          <a:srgbClr val="A66C00"/>
        </a:hlink>
        <a:folHlink>
          <a:srgbClr val="99730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28282"/>
        </a:lt2>
        <a:accent1>
          <a:srgbClr val="B29800"/>
        </a:accent1>
        <a:accent2>
          <a:srgbClr val="C97C3C"/>
        </a:accent2>
        <a:accent3>
          <a:srgbClr val="FFFFFF"/>
        </a:accent3>
        <a:accent4>
          <a:srgbClr val="000000"/>
        </a:accent4>
        <a:accent5>
          <a:srgbClr val="D5CAAA"/>
        </a:accent5>
        <a:accent6>
          <a:srgbClr val="B67035"/>
        </a:accent6>
        <a:hlink>
          <a:srgbClr val="A66C00"/>
        </a:hlink>
        <a:folHlink>
          <a:srgbClr val="BF4F4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28282"/>
        </a:lt2>
        <a:accent1>
          <a:srgbClr val="2B9FD9"/>
        </a:accent1>
        <a:accent2>
          <a:srgbClr val="CC8500"/>
        </a:accent2>
        <a:accent3>
          <a:srgbClr val="FFFFFF"/>
        </a:accent3>
        <a:accent4>
          <a:srgbClr val="000000"/>
        </a:accent4>
        <a:accent5>
          <a:srgbClr val="ACCDE9"/>
        </a:accent5>
        <a:accent6>
          <a:srgbClr val="B97800"/>
        </a:accent6>
        <a:hlink>
          <a:srgbClr val="8A73BF"/>
        </a:hlink>
        <a:folHlink>
          <a:srgbClr val="2E994E"/>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828282"/>
        </a:lt2>
        <a:accent1>
          <a:srgbClr val="7AB236"/>
        </a:accent1>
        <a:accent2>
          <a:srgbClr val="CC527E"/>
        </a:accent2>
        <a:accent3>
          <a:srgbClr val="FFFFFF"/>
        </a:accent3>
        <a:accent4>
          <a:srgbClr val="000000"/>
        </a:accent4>
        <a:accent5>
          <a:srgbClr val="BED5AE"/>
        </a:accent5>
        <a:accent6>
          <a:srgbClr val="B94972"/>
        </a:accent6>
        <a:hlink>
          <a:srgbClr val="4D6BBF"/>
        </a:hlink>
        <a:folHlink>
          <a:srgbClr val="A66C00"/>
        </a:folHlink>
      </a:clrScheme>
      <a:clrMap bg1="lt1" tx1="dk1" bg2="lt2" tx2="dk2" accent1="accent1" accent2="accent2" accent3="accent3" accent4="accent4" accent5="accent5" accent6="accent6" hlink="hlink" folHlink="folHlink"/>
    </a:extraClrScheme>
    <a:extraClrScheme>
      <a:clrScheme name="Office Theme 9">
        <a:dk1>
          <a:srgbClr val="000000"/>
        </a:dk1>
        <a:lt1>
          <a:srgbClr val="FFFFFF"/>
        </a:lt1>
        <a:dk2>
          <a:srgbClr val="000000"/>
        </a:dk2>
        <a:lt2>
          <a:srgbClr val="B2B2B2"/>
        </a:lt2>
        <a:accent1>
          <a:srgbClr val="009905"/>
        </a:accent1>
        <a:accent2>
          <a:srgbClr val="4D8C00"/>
        </a:accent2>
        <a:accent3>
          <a:srgbClr val="FFFFFF"/>
        </a:accent3>
        <a:accent4>
          <a:srgbClr val="000000"/>
        </a:accent4>
        <a:accent5>
          <a:srgbClr val="AACAAA"/>
        </a:accent5>
        <a:accent6>
          <a:srgbClr val="457E00"/>
        </a:accent6>
        <a:hlink>
          <a:srgbClr val="008004"/>
        </a:hlink>
        <a:folHlink>
          <a:srgbClr val="3F7300"/>
        </a:folHlink>
      </a:clrScheme>
      <a:clrMap bg1="lt1" tx1="dk1" bg2="lt2" tx2="dk2" accent1="accent1" accent2="accent2" accent3="accent3" accent4="accent4" accent5="accent5" accent6="accent6" hlink="hlink" folHlink="folHlink"/>
    </a:extraClrScheme>
    <a:extraClrScheme>
      <a:clrScheme name="Office Theme 10">
        <a:dk1>
          <a:srgbClr val="000000"/>
        </a:dk1>
        <a:lt1>
          <a:srgbClr val="FFFFFF"/>
        </a:lt1>
        <a:dk2>
          <a:srgbClr val="000000"/>
        </a:dk2>
        <a:lt2>
          <a:srgbClr val="B2B2B2"/>
        </a:lt2>
        <a:accent1>
          <a:srgbClr val="00678C"/>
        </a:accent1>
        <a:accent2>
          <a:srgbClr val="5E8000"/>
        </a:accent2>
        <a:accent3>
          <a:srgbClr val="FFFFFF"/>
        </a:accent3>
        <a:accent4>
          <a:srgbClr val="000000"/>
        </a:accent4>
        <a:accent5>
          <a:srgbClr val="AAB8C5"/>
        </a:accent5>
        <a:accent6>
          <a:srgbClr val="547300"/>
        </a:accent6>
        <a:hlink>
          <a:srgbClr val="006E04"/>
        </a:hlink>
        <a:folHlink>
          <a:srgbClr val="666600"/>
        </a:folHlink>
      </a:clrScheme>
      <a:clrMap bg1="lt1" tx1="dk1" bg2="lt2" tx2="dk2" accent1="accent1" accent2="accent2" accent3="accent3" accent4="accent4" accent5="accent5" accent6="accent6" hlink="hlink" folHlink="folHlink"/>
    </a:extraClrScheme>
    <a:extraClrScheme>
      <a:clrScheme name="Office Theme 11">
        <a:dk1>
          <a:srgbClr val="000000"/>
        </a:dk1>
        <a:lt1>
          <a:srgbClr val="FFFFFF"/>
        </a:lt1>
        <a:dk2>
          <a:srgbClr val="000000"/>
        </a:dk2>
        <a:lt2>
          <a:srgbClr val="B2B2B2"/>
        </a:lt2>
        <a:accent1>
          <a:srgbClr val="A65821"/>
        </a:accent1>
        <a:accent2>
          <a:srgbClr val="008004"/>
        </a:accent2>
        <a:accent3>
          <a:srgbClr val="FFFFFF"/>
        </a:accent3>
        <a:accent4>
          <a:srgbClr val="000000"/>
        </a:accent4>
        <a:accent5>
          <a:srgbClr val="D0B4AB"/>
        </a:accent5>
        <a:accent6>
          <a:srgbClr val="007303"/>
        </a:accent6>
        <a:hlink>
          <a:srgbClr val="8C2A60"/>
        </a:hlink>
        <a:folHlink>
          <a:srgbClr val="673380"/>
        </a:folHlink>
      </a:clrScheme>
      <a:clrMap bg1="lt1" tx1="dk1" bg2="lt2" tx2="dk2" accent1="accent1" accent2="accent2" accent3="accent3" accent4="accent4" accent5="accent5" accent6="accent6" hlink="hlink" folHlink="folHlink"/>
    </a:extraClrScheme>
    <a:extraClrScheme>
      <a:clrScheme name="Office Theme 12">
        <a:dk1>
          <a:srgbClr val="000000"/>
        </a:dk1>
        <a:lt1>
          <a:srgbClr val="FFFFFF"/>
        </a:lt1>
        <a:dk2>
          <a:srgbClr val="000000"/>
        </a:dk2>
        <a:lt2>
          <a:srgbClr val="B2B2B2"/>
        </a:lt2>
        <a:accent1>
          <a:srgbClr val="B2403E"/>
        </a:accent1>
        <a:accent2>
          <a:srgbClr val="2D8064"/>
        </a:accent2>
        <a:accent3>
          <a:srgbClr val="FFFFFF"/>
        </a:accent3>
        <a:accent4>
          <a:srgbClr val="000000"/>
        </a:accent4>
        <a:accent5>
          <a:srgbClr val="D5AFAF"/>
        </a:accent5>
        <a:accent6>
          <a:srgbClr val="28735A"/>
        </a:accent6>
        <a:hlink>
          <a:srgbClr val="4D3F8C"/>
        </a:hlink>
        <a:folHlink>
          <a:srgbClr val="006E04"/>
        </a:folHlink>
      </a:clrScheme>
      <a:clrMap bg1="lt1" tx1="dk1" bg2="lt2" tx2="dk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28282"/>
        </a:lt2>
        <a:accent1>
          <a:srgbClr val="0052C0"/>
        </a:accent1>
        <a:accent2>
          <a:srgbClr val="3239BF"/>
        </a:accent2>
        <a:accent3>
          <a:srgbClr val="FFFFFF"/>
        </a:accent3>
        <a:accent4>
          <a:srgbClr val="000000"/>
        </a:accent4>
        <a:accent5>
          <a:srgbClr val="AAB3DC"/>
        </a:accent5>
        <a:accent6>
          <a:srgbClr val="2C33AD"/>
        </a:accent6>
        <a:hlink>
          <a:srgbClr val="004299"/>
        </a:hlink>
        <a:folHlink>
          <a:srgbClr val="282D99"/>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000000"/>
        </a:dk2>
        <a:lt2>
          <a:srgbClr val="828282"/>
        </a:lt2>
        <a:accent1>
          <a:srgbClr val="6759B2"/>
        </a:accent1>
        <a:accent2>
          <a:srgbClr val="00708C"/>
        </a:accent2>
        <a:accent3>
          <a:srgbClr val="FFFFFF"/>
        </a:accent3>
        <a:accent4>
          <a:srgbClr val="000000"/>
        </a:accent4>
        <a:accent5>
          <a:srgbClr val="B8B5D5"/>
        </a:accent5>
        <a:accent6>
          <a:srgbClr val="00657E"/>
        </a:accent6>
        <a:hlink>
          <a:srgbClr val="0048A6"/>
        </a:hlink>
        <a:folHlink>
          <a:srgbClr val="742E99"/>
        </a:folHlink>
      </a:clrScheme>
      <a:clrMap bg1="lt1" tx1="dk1" bg2="lt2" tx2="dk2" accent1="accent1" accent2="accent2" accent3="accent3" accent4="accent4" accent5="accent5" accent6="accent6" hlink="hlink" folHlink="folHlink"/>
    </a:extraClrScheme>
    <a:extraClrScheme>
      <a:clrScheme name="Office Theme 15">
        <a:dk1>
          <a:srgbClr val="000000"/>
        </a:dk1>
        <a:lt1>
          <a:srgbClr val="FFFFFF"/>
        </a:lt1>
        <a:dk2>
          <a:srgbClr val="000000"/>
        </a:dk2>
        <a:lt2>
          <a:srgbClr val="828282"/>
        </a:lt2>
        <a:accent1>
          <a:srgbClr val="A68500"/>
        </a:accent1>
        <a:accent2>
          <a:srgbClr val="2462B2"/>
        </a:accent2>
        <a:accent3>
          <a:srgbClr val="FFFFFF"/>
        </a:accent3>
        <a:accent4>
          <a:srgbClr val="000000"/>
        </a:accent4>
        <a:accent5>
          <a:srgbClr val="D0C2AA"/>
        </a:accent5>
        <a:accent6>
          <a:srgbClr val="2058A1"/>
        </a:accent6>
        <a:hlink>
          <a:srgbClr val="546E00"/>
        </a:hlink>
        <a:folHlink>
          <a:srgbClr val="803100"/>
        </a:folHlink>
      </a:clrScheme>
      <a:clrMap bg1="lt1" tx1="dk1" bg2="lt2" tx2="dk2" accent1="accent1" accent2="accent2" accent3="accent3" accent4="accent4" accent5="accent5" accent6="accent6" hlink="hlink" folHlink="folHlink"/>
    </a:extraClrScheme>
    <a:extraClrScheme>
      <a:clrScheme name="Office Theme 16">
        <a:dk1>
          <a:srgbClr val="000000"/>
        </a:dk1>
        <a:lt1>
          <a:srgbClr val="FFFFFF"/>
        </a:lt1>
        <a:dk2>
          <a:srgbClr val="000000"/>
        </a:dk2>
        <a:lt2>
          <a:srgbClr val="828282"/>
        </a:lt2>
        <a:accent1>
          <a:srgbClr val="628000"/>
        </a:accent1>
        <a:accent2>
          <a:srgbClr val="8C5200"/>
        </a:accent2>
        <a:accent3>
          <a:srgbClr val="FFFFFF"/>
        </a:accent3>
        <a:accent4>
          <a:srgbClr val="000000"/>
        </a:accent4>
        <a:accent5>
          <a:srgbClr val="B7C0AA"/>
        </a:accent5>
        <a:accent6>
          <a:srgbClr val="7E4900"/>
        </a:accent6>
        <a:hlink>
          <a:srgbClr val="911D65"/>
        </a:hlink>
        <a:folHlink>
          <a:srgbClr val="00459E"/>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freeppt_0242_slide">
  <a:themeElements>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28282"/>
        </a:lt2>
        <a:accent1>
          <a:srgbClr val="A62121"/>
        </a:accent1>
        <a:accent2>
          <a:srgbClr val="99001E"/>
        </a:accent2>
        <a:accent3>
          <a:srgbClr val="FFFFFF"/>
        </a:accent3>
        <a:accent4>
          <a:srgbClr val="000000"/>
        </a:accent4>
        <a:accent5>
          <a:srgbClr val="D0ABAB"/>
        </a:accent5>
        <a:accent6>
          <a:srgbClr val="8A001A"/>
        </a:accent6>
        <a:hlink>
          <a:srgbClr val="8C0000"/>
        </a:hlink>
        <a:folHlink>
          <a:srgbClr val="800F28"/>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28282"/>
        </a:lt2>
        <a:accent1>
          <a:srgbClr val="A14D1D"/>
        </a:accent1>
        <a:accent2>
          <a:srgbClr val="85416B"/>
        </a:accent2>
        <a:accent3>
          <a:srgbClr val="FFFFFF"/>
        </a:accent3>
        <a:accent4>
          <a:srgbClr val="000000"/>
        </a:accent4>
        <a:accent5>
          <a:srgbClr val="CDB2AB"/>
        </a:accent5>
        <a:accent6>
          <a:srgbClr val="783A60"/>
        </a:accent6>
        <a:hlink>
          <a:srgbClr val="862D2D"/>
        </a:hlink>
        <a:folHlink>
          <a:srgbClr val="735427"/>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28282"/>
        </a:lt2>
        <a:accent1>
          <a:srgbClr val="396C80"/>
        </a:accent1>
        <a:accent2>
          <a:srgbClr val="943E3E"/>
        </a:accent2>
        <a:accent3>
          <a:srgbClr val="FFFFFF"/>
        </a:accent3>
        <a:accent4>
          <a:srgbClr val="000000"/>
        </a:accent4>
        <a:accent5>
          <a:srgbClr val="AEBAC0"/>
        </a:accent5>
        <a:accent6>
          <a:srgbClr val="863737"/>
        </a:accent6>
        <a:hlink>
          <a:srgbClr val="3A3474"/>
        </a:hlink>
        <a:folHlink>
          <a:srgbClr val="48542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828282"/>
        </a:lt2>
        <a:accent1>
          <a:srgbClr val="806F2B"/>
        </a:accent1>
        <a:accent2>
          <a:srgbClr val="3C7331"/>
        </a:accent2>
        <a:accent3>
          <a:srgbClr val="FFFFFF"/>
        </a:accent3>
        <a:accent4>
          <a:srgbClr val="000000"/>
        </a:accent4>
        <a:accent5>
          <a:srgbClr val="C0BBAC"/>
        </a:accent5>
        <a:accent6>
          <a:srgbClr val="35682B"/>
        </a:accent6>
        <a:hlink>
          <a:srgbClr val="862D2D"/>
        </a:hlink>
        <a:folHlink>
          <a:srgbClr val="40398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28282"/>
        </a:lt2>
        <a:accent1>
          <a:srgbClr val="CC8500"/>
        </a:accent1>
        <a:accent2>
          <a:srgbClr val="C2940A"/>
        </a:accent2>
        <a:accent3>
          <a:srgbClr val="FFFFFF"/>
        </a:accent3>
        <a:accent4>
          <a:srgbClr val="000000"/>
        </a:accent4>
        <a:accent5>
          <a:srgbClr val="E2C2AA"/>
        </a:accent5>
        <a:accent6>
          <a:srgbClr val="B08608"/>
        </a:accent6>
        <a:hlink>
          <a:srgbClr val="A66C00"/>
        </a:hlink>
        <a:folHlink>
          <a:srgbClr val="99730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28282"/>
        </a:lt2>
        <a:accent1>
          <a:srgbClr val="B29800"/>
        </a:accent1>
        <a:accent2>
          <a:srgbClr val="C97C3C"/>
        </a:accent2>
        <a:accent3>
          <a:srgbClr val="FFFFFF"/>
        </a:accent3>
        <a:accent4>
          <a:srgbClr val="000000"/>
        </a:accent4>
        <a:accent5>
          <a:srgbClr val="D5CAAA"/>
        </a:accent5>
        <a:accent6>
          <a:srgbClr val="B67035"/>
        </a:accent6>
        <a:hlink>
          <a:srgbClr val="A66C00"/>
        </a:hlink>
        <a:folHlink>
          <a:srgbClr val="BF4F4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28282"/>
        </a:lt2>
        <a:accent1>
          <a:srgbClr val="2B9FD9"/>
        </a:accent1>
        <a:accent2>
          <a:srgbClr val="CC8500"/>
        </a:accent2>
        <a:accent3>
          <a:srgbClr val="FFFFFF"/>
        </a:accent3>
        <a:accent4>
          <a:srgbClr val="000000"/>
        </a:accent4>
        <a:accent5>
          <a:srgbClr val="ACCDE9"/>
        </a:accent5>
        <a:accent6>
          <a:srgbClr val="B97800"/>
        </a:accent6>
        <a:hlink>
          <a:srgbClr val="8A73BF"/>
        </a:hlink>
        <a:folHlink>
          <a:srgbClr val="2E994E"/>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828282"/>
        </a:lt2>
        <a:accent1>
          <a:srgbClr val="7AB236"/>
        </a:accent1>
        <a:accent2>
          <a:srgbClr val="CC527E"/>
        </a:accent2>
        <a:accent3>
          <a:srgbClr val="FFFFFF"/>
        </a:accent3>
        <a:accent4>
          <a:srgbClr val="000000"/>
        </a:accent4>
        <a:accent5>
          <a:srgbClr val="BED5AE"/>
        </a:accent5>
        <a:accent6>
          <a:srgbClr val="B94972"/>
        </a:accent6>
        <a:hlink>
          <a:srgbClr val="4D6BBF"/>
        </a:hlink>
        <a:folHlink>
          <a:srgbClr val="A66C00"/>
        </a:folHlink>
      </a:clrScheme>
      <a:clrMap bg1="lt1" tx1="dk1" bg2="lt2" tx2="dk2" accent1="accent1" accent2="accent2" accent3="accent3" accent4="accent4" accent5="accent5" accent6="accent6" hlink="hlink" folHlink="folHlink"/>
    </a:extraClrScheme>
    <a:extraClrScheme>
      <a:clrScheme name="Office Theme 9">
        <a:dk1>
          <a:srgbClr val="000000"/>
        </a:dk1>
        <a:lt1>
          <a:srgbClr val="FFFFFF"/>
        </a:lt1>
        <a:dk2>
          <a:srgbClr val="000000"/>
        </a:dk2>
        <a:lt2>
          <a:srgbClr val="B2B2B2"/>
        </a:lt2>
        <a:accent1>
          <a:srgbClr val="009905"/>
        </a:accent1>
        <a:accent2>
          <a:srgbClr val="4D8C00"/>
        </a:accent2>
        <a:accent3>
          <a:srgbClr val="FFFFFF"/>
        </a:accent3>
        <a:accent4>
          <a:srgbClr val="000000"/>
        </a:accent4>
        <a:accent5>
          <a:srgbClr val="AACAAA"/>
        </a:accent5>
        <a:accent6>
          <a:srgbClr val="457E00"/>
        </a:accent6>
        <a:hlink>
          <a:srgbClr val="008004"/>
        </a:hlink>
        <a:folHlink>
          <a:srgbClr val="3F7300"/>
        </a:folHlink>
      </a:clrScheme>
      <a:clrMap bg1="lt1" tx1="dk1" bg2="lt2" tx2="dk2" accent1="accent1" accent2="accent2" accent3="accent3" accent4="accent4" accent5="accent5" accent6="accent6" hlink="hlink" folHlink="folHlink"/>
    </a:extraClrScheme>
    <a:extraClrScheme>
      <a:clrScheme name="Office Theme 10">
        <a:dk1>
          <a:srgbClr val="000000"/>
        </a:dk1>
        <a:lt1>
          <a:srgbClr val="FFFFFF"/>
        </a:lt1>
        <a:dk2>
          <a:srgbClr val="000000"/>
        </a:dk2>
        <a:lt2>
          <a:srgbClr val="B2B2B2"/>
        </a:lt2>
        <a:accent1>
          <a:srgbClr val="00678C"/>
        </a:accent1>
        <a:accent2>
          <a:srgbClr val="5E8000"/>
        </a:accent2>
        <a:accent3>
          <a:srgbClr val="FFFFFF"/>
        </a:accent3>
        <a:accent4>
          <a:srgbClr val="000000"/>
        </a:accent4>
        <a:accent5>
          <a:srgbClr val="AAB8C5"/>
        </a:accent5>
        <a:accent6>
          <a:srgbClr val="547300"/>
        </a:accent6>
        <a:hlink>
          <a:srgbClr val="006E04"/>
        </a:hlink>
        <a:folHlink>
          <a:srgbClr val="666600"/>
        </a:folHlink>
      </a:clrScheme>
      <a:clrMap bg1="lt1" tx1="dk1" bg2="lt2" tx2="dk2" accent1="accent1" accent2="accent2" accent3="accent3" accent4="accent4" accent5="accent5" accent6="accent6" hlink="hlink" folHlink="folHlink"/>
    </a:extraClrScheme>
    <a:extraClrScheme>
      <a:clrScheme name="Office Theme 11">
        <a:dk1>
          <a:srgbClr val="000000"/>
        </a:dk1>
        <a:lt1>
          <a:srgbClr val="FFFFFF"/>
        </a:lt1>
        <a:dk2>
          <a:srgbClr val="000000"/>
        </a:dk2>
        <a:lt2>
          <a:srgbClr val="B2B2B2"/>
        </a:lt2>
        <a:accent1>
          <a:srgbClr val="A65821"/>
        </a:accent1>
        <a:accent2>
          <a:srgbClr val="008004"/>
        </a:accent2>
        <a:accent3>
          <a:srgbClr val="FFFFFF"/>
        </a:accent3>
        <a:accent4>
          <a:srgbClr val="000000"/>
        </a:accent4>
        <a:accent5>
          <a:srgbClr val="D0B4AB"/>
        </a:accent5>
        <a:accent6>
          <a:srgbClr val="007303"/>
        </a:accent6>
        <a:hlink>
          <a:srgbClr val="8C2A60"/>
        </a:hlink>
        <a:folHlink>
          <a:srgbClr val="673380"/>
        </a:folHlink>
      </a:clrScheme>
      <a:clrMap bg1="lt1" tx1="dk1" bg2="lt2" tx2="dk2" accent1="accent1" accent2="accent2" accent3="accent3" accent4="accent4" accent5="accent5" accent6="accent6" hlink="hlink" folHlink="folHlink"/>
    </a:extraClrScheme>
    <a:extraClrScheme>
      <a:clrScheme name="Office Theme 12">
        <a:dk1>
          <a:srgbClr val="000000"/>
        </a:dk1>
        <a:lt1>
          <a:srgbClr val="FFFFFF"/>
        </a:lt1>
        <a:dk2>
          <a:srgbClr val="000000"/>
        </a:dk2>
        <a:lt2>
          <a:srgbClr val="B2B2B2"/>
        </a:lt2>
        <a:accent1>
          <a:srgbClr val="B2403E"/>
        </a:accent1>
        <a:accent2>
          <a:srgbClr val="2D8064"/>
        </a:accent2>
        <a:accent3>
          <a:srgbClr val="FFFFFF"/>
        </a:accent3>
        <a:accent4>
          <a:srgbClr val="000000"/>
        </a:accent4>
        <a:accent5>
          <a:srgbClr val="D5AFAF"/>
        </a:accent5>
        <a:accent6>
          <a:srgbClr val="28735A"/>
        </a:accent6>
        <a:hlink>
          <a:srgbClr val="4D3F8C"/>
        </a:hlink>
        <a:folHlink>
          <a:srgbClr val="006E04"/>
        </a:folHlink>
      </a:clrScheme>
      <a:clrMap bg1="lt1" tx1="dk1" bg2="lt2" tx2="dk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28282"/>
        </a:lt2>
        <a:accent1>
          <a:srgbClr val="0052C0"/>
        </a:accent1>
        <a:accent2>
          <a:srgbClr val="3239BF"/>
        </a:accent2>
        <a:accent3>
          <a:srgbClr val="FFFFFF"/>
        </a:accent3>
        <a:accent4>
          <a:srgbClr val="000000"/>
        </a:accent4>
        <a:accent5>
          <a:srgbClr val="AAB3DC"/>
        </a:accent5>
        <a:accent6>
          <a:srgbClr val="2C33AD"/>
        </a:accent6>
        <a:hlink>
          <a:srgbClr val="004299"/>
        </a:hlink>
        <a:folHlink>
          <a:srgbClr val="282D99"/>
        </a:folHlink>
      </a:clrScheme>
      <a:clrMap bg1="lt1" tx1="dk1" bg2="lt2" tx2="dk2" accent1="accent1" accent2="accent2" accent3="accent3" accent4="accent4" accent5="accent5" accent6="accent6" hlink="hlink" folHlink="folHlink"/>
    </a:extraClrScheme>
    <a:extraClrScheme>
      <a:clrScheme name="Office Theme 14">
        <a:dk1>
          <a:srgbClr val="000000"/>
        </a:dk1>
        <a:lt1>
          <a:srgbClr val="FFFFFF"/>
        </a:lt1>
        <a:dk2>
          <a:srgbClr val="000000"/>
        </a:dk2>
        <a:lt2>
          <a:srgbClr val="828282"/>
        </a:lt2>
        <a:accent1>
          <a:srgbClr val="6759B2"/>
        </a:accent1>
        <a:accent2>
          <a:srgbClr val="00708C"/>
        </a:accent2>
        <a:accent3>
          <a:srgbClr val="FFFFFF"/>
        </a:accent3>
        <a:accent4>
          <a:srgbClr val="000000"/>
        </a:accent4>
        <a:accent5>
          <a:srgbClr val="B8B5D5"/>
        </a:accent5>
        <a:accent6>
          <a:srgbClr val="00657E"/>
        </a:accent6>
        <a:hlink>
          <a:srgbClr val="0048A6"/>
        </a:hlink>
        <a:folHlink>
          <a:srgbClr val="742E99"/>
        </a:folHlink>
      </a:clrScheme>
      <a:clrMap bg1="lt1" tx1="dk1" bg2="lt2" tx2="dk2" accent1="accent1" accent2="accent2" accent3="accent3" accent4="accent4" accent5="accent5" accent6="accent6" hlink="hlink" folHlink="folHlink"/>
    </a:extraClrScheme>
    <a:extraClrScheme>
      <a:clrScheme name="Office Theme 15">
        <a:dk1>
          <a:srgbClr val="000000"/>
        </a:dk1>
        <a:lt1>
          <a:srgbClr val="FFFFFF"/>
        </a:lt1>
        <a:dk2>
          <a:srgbClr val="000000"/>
        </a:dk2>
        <a:lt2>
          <a:srgbClr val="828282"/>
        </a:lt2>
        <a:accent1>
          <a:srgbClr val="A68500"/>
        </a:accent1>
        <a:accent2>
          <a:srgbClr val="2462B2"/>
        </a:accent2>
        <a:accent3>
          <a:srgbClr val="FFFFFF"/>
        </a:accent3>
        <a:accent4>
          <a:srgbClr val="000000"/>
        </a:accent4>
        <a:accent5>
          <a:srgbClr val="D0C2AA"/>
        </a:accent5>
        <a:accent6>
          <a:srgbClr val="2058A1"/>
        </a:accent6>
        <a:hlink>
          <a:srgbClr val="546E00"/>
        </a:hlink>
        <a:folHlink>
          <a:srgbClr val="803100"/>
        </a:folHlink>
      </a:clrScheme>
      <a:clrMap bg1="lt1" tx1="dk1" bg2="lt2" tx2="dk2" accent1="accent1" accent2="accent2" accent3="accent3" accent4="accent4" accent5="accent5" accent6="accent6" hlink="hlink" folHlink="folHlink"/>
    </a:extraClrScheme>
    <a:extraClrScheme>
      <a:clrScheme name="Office Theme 16">
        <a:dk1>
          <a:srgbClr val="000000"/>
        </a:dk1>
        <a:lt1>
          <a:srgbClr val="FFFFFF"/>
        </a:lt1>
        <a:dk2>
          <a:srgbClr val="000000"/>
        </a:dk2>
        <a:lt2>
          <a:srgbClr val="828282"/>
        </a:lt2>
        <a:accent1>
          <a:srgbClr val="628000"/>
        </a:accent1>
        <a:accent2>
          <a:srgbClr val="8C5200"/>
        </a:accent2>
        <a:accent3>
          <a:srgbClr val="FFFFFF"/>
        </a:accent3>
        <a:accent4>
          <a:srgbClr val="000000"/>
        </a:accent4>
        <a:accent5>
          <a:srgbClr val="B7C0AA"/>
        </a:accent5>
        <a:accent6>
          <a:srgbClr val="7E4900"/>
        </a:accent6>
        <a:hlink>
          <a:srgbClr val="911D65"/>
        </a:hlink>
        <a:folHlink>
          <a:srgbClr val="00459E"/>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869</TotalTime>
  <Words>937</Words>
  <Application>Microsoft Office PowerPoint</Application>
  <PresentationFormat>On-screen Show (4:3)</PresentationFormat>
  <Paragraphs>192</Paragraphs>
  <Slides>32</Slides>
  <Notes>6</Notes>
  <HiddenSlides>0</HiddenSlides>
  <MMClips>0</MMClips>
  <ScaleCrop>false</ScaleCrop>
  <HeadingPairs>
    <vt:vector size="4" baseType="variant">
      <vt:variant>
        <vt:lpstr>Theme</vt:lpstr>
      </vt:variant>
      <vt:variant>
        <vt:i4>15</vt:i4>
      </vt:variant>
      <vt:variant>
        <vt:lpstr>Slide Titles</vt:lpstr>
      </vt:variant>
      <vt:variant>
        <vt:i4>32</vt:i4>
      </vt:variant>
    </vt:vector>
  </HeadingPairs>
  <TitlesOfParts>
    <vt:vector size="47" baseType="lpstr">
      <vt:lpstr>freeppt_1156_slide</vt:lpstr>
      <vt:lpstr>ind_4023_slide</vt:lpstr>
      <vt:lpstr>ind_3720_slide</vt:lpstr>
      <vt:lpstr>1_ind_3720_slide</vt:lpstr>
      <vt:lpstr>1_Office Theme</vt:lpstr>
      <vt:lpstr>2_Office Theme</vt:lpstr>
      <vt:lpstr>freeppt_0242_slide</vt:lpstr>
      <vt:lpstr>1_freeppt_0242_slide</vt:lpstr>
      <vt:lpstr>2_freeppt_0242_slide</vt:lpstr>
      <vt:lpstr>TP030004457</vt:lpstr>
      <vt:lpstr>2_TP030004457</vt:lpstr>
      <vt:lpstr>3_TP030004457</vt:lpstr>
      <vt:lpstr>4_TP030004457</vt:lpstr>
      <vt:lpstr>6_Diseño predeterminado</vt:lpstr>
      <vt:lpstr>Couture</vt:lpstr>
      <vt:lpstr>LHS ANNOUNCEMENTS 2011 - 2012</vt:lpstr>
      <vt:lpstr>The Creative Society! </vt:lpstr>
      <vt:lpstr>LHS LIBRARY HOURS</vt:lpstr>
      <vt:lpstr>LIBRARY INFORMATION</vt:lpstr>
      <vt:lpstr>COLLEGE VISIT INFORMATION</vt:lpstr>
      <vt:lpstr>Roanoke Chamber Brass  will have a free holiday concert on Friday December 9th at 8:00  at the  Wharton Foundation’s Bower Center for  the Arts  </vt:lpstr>
      <vt:lpstr>Student Council Association Officers  2011-2012</vt:lpstr>
      <vt:lpstr>Senior Class Officers  2011-2012</vt:lpstr>
      <vt:lpstr>Junior Class Officers  2011-2012</vt:lpstr>
      <vt:lpstr>Sophomore Class Officers 2011-2012</vt:lpstr>
      <vt:lpstr> Freshman Class Officers 2011-2012 </vt:lpstr>
      <vt:lpstr>Monday, November 28</vt:lpstr>
      <vt:lpstr>Tuesday November 29</vt:lpstr>
      <vt:lpstr>Wednesday November 30</vt:lpstr>
      <vt:lpstr>December 1, Thursday</vt:lpstr>
      <vt:lpstr>Friday December 2</vt:lpstr>
      <vt:lpstr>Monday, December 5</vt:lpstr>
      <vt:lpstr>Tuesday December 6</vt:lpstr>
      <vt:lpstr>Wednesday December 7</vt:lpstr>
      <vt:lpstr>Thursday December 8</vt:lpstr>
      <vt:lpstr>Friday December 9</vt:lpstr>
      <vt:lpstr>Order Online or Come to the Bookfair! (or both!!!)</vt:lpstr>
      <vt:lpstr>PowerPoint Presentation</vt:lpstr>
      <vt:lpstr>PowerPoint Presentation</vt:lpstr>
      <vt:lpstr> The ACE Scholastic Bowl Academic team is looking for new contestants to play in district competitions. If you love trivia games and like the idea of team Jeopardy, then ACE is for you! Interested students should see Mrs. Lohr in room 106 in the Science building. Practices are Thursdays at 4 pm. Competitions begin October </vt:lpstr>
      <vt:lpstr>PowerPoint Presentation</vt:lpstr>
      <vt:lpstr> Attention: any girl interested in playing girls tennis in the spring: Open court will begin Wednesday, October 19th from 4-5:15. Please sign up on the tennis form outside Ms. Miller's door if you plan on attending open court sessions.  </vt:lpstr>
      <vt:lpstr>Indoor Track Nov. 28  Away against Heritage &amp; JF  7:00 at Heritage Dec. 10  Away at Heritage for the Wally Gilbert Invitational  10:00   Dec.16 Away against Brookville &amp; EC Glass 7:00   Dec. 17 Liberty Invitational Elite Meet  at LU 9:30</vt:lpstr>
      <vt:lpstr>PowerPoint Presentation</vt:lpstr>
      <vt:lpstr>  </vt:lpstr>
      <vt:lpstr>Fun, Fun, Fun!!!</vt:lpstr>
      <vt:lpstr>Residential Governor’s School anyone???</vt:lpstr>
    </vt:vector>
  </TitlesOfParts>
  <Company>Bedford County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LHS ANNOUNCEMENTS 2011 - 2012</dc:title>
  <dc:creator>SSchatz</dc:creator>
  <cp:lastModifiedBy>ltoms</cp:lastModifiedBy>
  <cp:revision>81</cp:revision>
  <dcterms:created xsi:type="dcterms:W3CDTF">2011-08-29T16:06:09Z</dcterms:created>
  <dcterms:modified xsi:type="dcterms:W3CDTF">2011-11-28T16:15:58Z</dcterms:modified>
</cp:coreProperties>
</file>